
<file path=[Content_Types].xml><?xml version="1.0" encoding="utf-8"?>
<Types xmlns="http://schemas.openxmlformats.org/package/2006/content-types">
  <Default Extension="DD3F0310" ContentType="image/jpeg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738" r:id="rId2"/>
    <p:sldId id="739" r:id="rId3"/>
    <p:sldId id="740" r:id="rId4"/>
    <p:sldId id="741" r:id="rId5"/>
    <p:sldId id="742" r:id="rId6"/>
    <p:sldId id="743" r:id="rId7"/>
    <p:sldId id="744" r:id="rId8"/>
    <p:sldId id="745" r:id="rId9"/>
    <p:sldId id="264" r:id="rId10"/>
    <p:sldId id="746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5" r:id="rId19"/>
    <p:sldId id="266" r:id="rId20"/>
    <p:sldId id="267" r:id="rId21"/>
    <p:sldId id="273" r:id="rId22"/>
    <p:sldId id="272" r:id="rId23"/>
    <p:sldId id="268" r:id="rId24"/>
    <p:sldId id="269" r:id="rId25"/>
    <p:sldId id="270" r:id="rId26"/>
    <p:sldId id="276" r:id="rId27"/>
    <p:sldId id="275" r:id="rId28"/>
    <p:sldId id="271" r:id="rId29"/>
    <p:sldId id="274" r:id="rId30"/>
    <p:sldId id="263" r:id="rId31"/>
    <p:sldId id="726" r:id="rId32"/>
    <p:sldId id="727" r:id="rId33"/>
    <p:sldId id="707" r:id="rId34"/>
    <p:sldId id="732" r:id="rId35"/>
    <p:sldId id="733" r:id="rId36"/>
    <p:sldId id="734" r:id="rId37"/>
    <p:sldId id="735" r:id="rId38"/>
    <p:sldId id="736" r:id="rId39"/>
    <p:sldId id="737" r:id="rId40"/>
    <p:sldId id="747" r:id="rId41"/>
    <p:sldId id="748" r:id="rId42"/>
    <p:sldId id="749" r:id="rId43"/>
  </p:sldIdLst>
  <p:sldSz cx="18288000" cy="10287000"/>
  <p:notesSz cx="6858000" cy="9144000"/>
  <p:embeddedFontLst>
    <p:embeddedFont>
      <p:font typeface="Anton" pitchFamily="2" charset="0"/>
      <p:regular r:id="rId44"/>
    </p:embeddedFont>
    <p:embeddedFont>
      <p:font typeface="Montserrat" panose="00000500000000000000" pitchFamily="2" charset="0"/>
      <p:regular r:id="rId45"/>
      <p:bold r:id="rId46"/>
      <p:italic r:id="rId47"/>
      <p:boldItalic r:id="rId48"/>
    </p:embeddedFont>
    <p:embeddedFont>
      <p:font typeface="Montserrat Medium" panose="00000600000000000000" pitchFamily="2" charset="0"/>
      <p:regular r:id="rId49"/>
      <p:italic r:id="rId50"/>
    </p:embeddedFont>
    <p:embeddedFont>
      <p:font typeface="Poppins" panose="00000500000000000000" pitchFamily="2" charset="0"/>
      <p:regular r:id="rId51"/>
      <p:bold r:id="rId52"/>
      <p:italic r:id="rId53"/>
      <p:boldItalic r:id="rId54"/>
    </p:embeddedFont>
    <p:embeddedFont>
      <p:font typeface="Poppins Bold" panose="00000800000000000000" charset="0"/>
      <p:regular r:id="rId55"/>
      <p:bold r:id="rId56"/>
    </p:embeddedFont>
    <p:embeddedFont>
      <p:font typeface="Roboto" panose="02000000000000000000" pitchFamily="2" charset="0"/>
      <p:regular r:id="rId57"/>
      <p:bold r:id="rId58"/>
      <p:italic r:id="rId59"/>
      <p:boldItalic r:id="rId60"/>
    </p:embeddedFont>
    <p:embeddedFont>
      <p:font typeface="Roboto Bold" panose="02000000000000000000" charset="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21" autoAdjust="0"/>
  </p:normalViewPr>
  <p:slideViewPr>
    <p:cSldViewPr>
      <p:cViewPr varScale="1">
        <p:scale>
          <a:sx n="69" d="100"/>
          <a:sy n="69" d="100"/>
        </p:scale>
        <p:origin x="16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font" Target="fonts/font2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5604D0E-B843-FFEB-0EB4-03C0DB45FD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9247" y="-1013184"/>
            <a:ext cx="6242050" cy="1763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ACAB76-028F-CAD3-60F9-11E1FEE3D5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72" y="284121"/>
            <a:ext cx="6032500" cy="190785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0430DC1-1B93-9F12-645E-E6010099B9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9366" y="5143500"/>
            <a:ext cx="9792792" cy="3564396"/>
          </a:xfrm>
        </p:spPr>
        <p:txBody>
          <a:bodyPr/>
          <a:lstStyle>
            <a:lvl1pPr marL="0" indent="0">
              <a:buNone/>
              <a:defRPr sz="6600">
                <a:solidFill>
                  <a:schemeClr val="accent1"/>
                </a:solidFill>
                <a:latin typeface="Hanken Grotesk ExtraBold" pitchFamily="2" charset="0"/>
              </a:defRPr>
            </a:lvl1pPr>
          </a:lstStyle>
          <a:p>
            <a:pPr lvl="0"/>
            <a:r>
              <a:rPr lang="fr-FR" sz="6600" dirty="0">
                <a:latin typeface="Hanken Grotesk ExtraBold" pitchFamily="2" charset="0"/>
              </a:rPr>
              <a:t>Schéma de Développement Communal</a:t>
            </a:r>
            <a:endParaRPr lang="fr-BE" dirty="0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8AC081AA-8776-F714-C4F5-D2D71859BE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9367" y="9139944"/>
            <a:ext cx="11503074" cy="862935"/>
          </a:xfrm>
        </p:spPr>
        <p:txBody>
          <a:bodyPr/>
          <a:lstStyle>
            <a:lvl1pPr marL="0" indent="0">
              <a:buNone/>
              <a:defRPr sz="3600">
                <a:solidFill>
                  <a:schemeClr val="accent1"/>
                </a:solidFill>
                <a:latin typeface="Hanken Grotesk SemiBold" pitchFamily="2" charset="0"/>
              </a:defRPr>
            </a:lvl1pPr>
          </a:lstStyle>
          <a:p>
            <a:pPr lvl="0"/>
            <a:r>
              <a:rPr lang="fr-FR" sz="3600" dirty="0">
                <a:latin typeface="Hanken Grotesk SemiBold" pitchFamily="2" charset="0"/>
              </a:rPr>
              <a:t>Partie A – Analyse socio économique</a:t>
            </a:r>
            <a:endParaRPr lang="fr-BE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0DBA697-A99F-27BC-F327-5FFD9E33C4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6647" y="522468"/>
            <a:ext cx="7346950" cy="2326482"/>
          </a:xfrm>
        </p:spPr>
        <p:txBody>
          <a:bodyPr/>
          <a:lstStyle>
            <a:lvl1pPr marL="0" indent="0" algn="r">
              <a:buNone/>
              <a:defRPr sz="4200" b="1">
                <a:solidFill>
                  <a:schemeClr val="accent2"/>
                </a:solidFill>
                <a:latin typeface="Hanken Grotesk" pitchFamily="2" charset="0"/>
              </a:defRPr>
            </a:lvl1pPr>
          </a:lstStyle>
          <a:p>
            <a:pPr lvl="0"/>
            <a:r>
              <a:rPr lang="fr-FR" sz="4200" b="1" dirty="0">
                <a:latin typeface="Hanken Grotesk" pitchFamily="2" charset="0"/>
              </a:rPr>
              <a:t>Commune de Manhay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3598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E918AE-EFDF-C309-FC29-CAEDE8305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9247" y="-1013184"/>
            <a:ext cx="6242050" cy="176374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89AB1E6-4769-0542-8173-F39B51D96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1632" y="5575548"/>
            <a:ext cx="7632700" cy="4321968"/>
          </a:xfrm>
        </p:spPr>
        <p:txBody>
          <a:bodyPr/>
          <a:lstStyle>
            <a:lvl1pPr marL="685800" indent="-685800" algn="l" rtl="0" eaLnBrk="1" fontAlgn="base" hangingPunct="1">
              <a:spcBef>
                <a:spcPct val="50000"/>
              </a:spcBef>
              <a:spcAft>
                <a:spcPct val="0"/>
              </a:spcAft>
              <a:buAutoNum type="alphaUcPeriod" startAt="4"/>
              <a:defRPr lang="fr-BE" altLang="fr-FR" sz="3600" b="1" kern="1200" dirty="0" smtClean="0">
                <a:solidFill>
                  <a:schemeClr val="accent1"/>
                </a:solidFill>
                <a:latin typeface="Hanken Grotesk SemiBold" pitchFamily="2" charset="0"/>
                <a:ea typeface="+mn-ea"/>
                <a:cs typeface="Arial" panose="020B0604020202020204" pitchFamily="34" charset="0"/>
              </a:defRPr>
            </a:lvl1pPr>
            <a:lvl5pPr marL="2743200" indent="0">
              <a:buNone/>
              <a:defRPr/>
            </a:lvl5pPr>
          </a:lstStyle>
          <a:p>
            <a:pPr eaLnBrk="1" hangingPunct="1">
              <a:spcBef>
                <a:spcPct val="50000"/>
              </a:spcBef>
              <a:buNone/>
            </a:pPr>
            <a:r>
              <a:rPr lang="fr-FR" altLang="fr-FR" sz="3600" b="1" dirty="0">
                <a:solidFill>
                  <a:schemeClr val="accent1"/>
                </a:solidFill>
                <a:latin typeface="Hanken Grotesk SemiBold" pitchFamily="2" charset="0"/>
              </a:rPr>
              <a:t>A.  Point A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fr-FR" altLang="fr-FR" sz="3600" b="1" dirty="0">
                <a:solidFill>
                  <a:schemeClr val="accent1"/>
                </a:solidFill>
                <a:latin typeface="Hanken Grotesk SemiBold" pitchFamily="2" charset="0"/>
              </a:rPr>
              <a:t>B.  Point B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fr-FR" altLang="fr-FR" sz="3600" b="1" dirty="0">
                <a:solidFill>
                  <a:schemeClr val="accent1"/>
                </a:solidFill>
                <a:latin typeface="Hanken Grotesk SemiBold" pitchFamily="2" charset="0"/>
              </a:rPr>
              <a:t>C.  Point C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fr-FR" altLang="fr-FR" sz="3600" b="1" dirty="0">
                <a:solidFill>
                  <a:schemeClr val="accent1"/>
                </a:solidFill>
                <a:latin typeface="Hanken Grotesk SemiBold" pitchFamily="2" charset="0"/>
              </a:rPr>
              <a:t>D.  Point D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fr-FR" altLang="fr-FR" sz="3600" b="1" dirty="0">
                <a:solidFill>
                  <a:schemeClr val="accent1"/>
                </a:solidFill>
                <a:latin typeface="Hanken Grotesk SemiBold" pitchFamily="2" charset="0"/>
              </a:rPr>
              <a:t>E.  Point E</a:t>
            </a:r>
          </a:p>
        </p:txBody>
      </p:sp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80FFFB96-E40F-CA13-BE92-7270E0033D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34023" y="855390"/>
            <a:ext cx="12506522" cy="2326482"/>
          </a:xfrm>
        </p:spPr>
        <p:txBody>
          <a:bodyPr/>
          <a:lstStyle>
            <a:lvl1pPr marL="0" indent="0" algn="l">
              <a:buNone/>
              <a:defRPr sz="6000" b="0">
                <a:solidFill>
                  <a:schemeClr val="accent2"/>
                </a:solidFill>
                <a:latin typeface="Hanken Grotesk ExtraBold" pitchFamily="2" charset="0"/>
              </a:defRPr>
            </a:lvl1pPr>
          </a:lstStyle>
          <a:p>
            <a:pPr lvl="0"/>
            <a:r>
              <a:rPr lang="fr-FR" dirty="0"/>
              <a:t>Points abordés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6774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1600" y="3195638"/>
            <a:ext cx="15544800" cy="2205038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  <a:latin typeface="Hanken Grotesk SemiBold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 sz="2700">
                <a:solidFill>
                  <a:schemeClr val="tx1"/>
                </a:solidFill>
                <a:latin typeface="Montserrat" pitchFamily="2" charset="0"/>
              </a:defRPr>
            </a:lvl1pPr>
            <a:lvl2pPr marL="685800" indent="0" algn="ctr">
              <a:buNone/>
              <a:defRPr/>
            </a:lvl2pPr>
            <a:lvl3pPr marL="1371600" indent="0" algn="ctr">
              <a:buNone/>
              <a:defRPr/>
            </a:lvl3pPr>
            <a:lvl4pPr marL="2057400" indent="0" algn="ctr">
              <a:buNone/>
              <a:defRPr/>
            </a:lvl4pPr>
            <a:lvl5pPr marL="2743200" indent="0" algn="ctr">
              <a:buNone/>
              <a:defRPr/>
            </a:lvl5pPr>
            <a:lvl6pPr marL="3429000" indent="0" algn="ctr">
              <a:buNone/>
              <a:defRPr/>
            </a:lvl6pPr>
            <a:lvl7pPr marL="4114800" indent="0" algn="ctr">
              <a:buNone/>
              <a:defRPr/>
            </a:lvl7pPr>
            <a:lvl8pPr marL="4800600" indent="0" algn="ctr">
              <a:buNone/>
              <a:defRPr/>
            </a:lvl8pPr>
            <a:lvl9pPr marL="54864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199EC174-2859-CD8C-FE1C-D3ED65631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DEF7D24D-4678-38E4-F228-6962CD81C9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024" y="282960"/>
            <a:ext cx="9840440" cy="1188243"/>
          </a:xfrm>
        </p:spPr>
        <p:txBody>
          <a:bodyPr/>
          <a:lstStyle>
            <a:lvl1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lang="fr-BE" altLang="fr-FR" sz="4200" kern="1200">
                <a:solidFill>
                  <a:schemeClr val="accent1"/>
                </a:solidFill>
                <a:latin typeface="Hanken Grotesk ExtraBold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4200" dirty="0">
                <a:solidFill>
                  <a:schemeClr val="accent1"/>
                </a:solidFill>
                <a:latin typeface="Hanken Grotesk ExtraBold" pitchFamily="2" charset="0"/>
              </a:rPr>
              <a:t>A</a:t>
            </a:r>
            <a:r>
              <a:rPr lang="fr-BE" altLang="fr-FR" sz="4200" dirty="0">
                <a:solidFill>
                  <a:schemeClr val="accent1"/>
                </a:solidFill>
                <a:latin typeface="Hanken Grotesk ExtraBold" pitchFamily="2" charset="0"/>
              </a:rPr>
              <a:t>.  Point A</a:t>
            </a:r>
            <a:endParaRPr lang="fr-BE" altLang="fr-FR" sz="4800" dirty="0">
              <a:solidFill>
                <a:schemeClr val="accent1"/>
              </a:solidFill>
              <a:latin typeface="Hanken Grotesk ExtraBold" pitchFamily="2" charset="0"/>
            </a:endParaRP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6C43451B-28DE-6355-D6BA-45E75B4CCB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776" y="1688307"/>
            <a:ext cx="8496300" cy="862013"/>
          </a:xfrm>
        </p:spPr>
        <p:txBody>
          <a:bodyPr/>
          <a:lstStyle>
            <a:lvl1pPr marL="0" indent="0">
              <a:buNone/>
              <a:defRPr sz="2700">
                <a:latin typeface="Montserrat Medium" pitchFamily="2" charset="0"/>
              </a:defRPr>
            </a:lvl1pPr>
          </a:lstStyle>
          <a:p>
            <a:pPr lvl="0"/>
            <a:r>
              <a:rPr lang="fr-FR" sz="2700" dirty="0" err="1">
                <a:latin typeface="Montserrat Medium" pitchFamily="2" charset="0"/>
              </a:rPr>
              <a:t>text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36388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DD3F0310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sv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5.svg"/><Relationship Id="rId4" Type="http://schemas.openxmlformats.org/officeDocument/2006/relationships/image" Target="../media/image6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6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DD3F0310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454320" y="1"/>
            <a:ext cx="9525" cy="10287000"/>
            <a:chOff x="0" y="0"/>
            <a:chExt cx="9525" cy="10287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25" cy="10287000"/>
            </a:xfrm>
            <a:custGeom>
              <a:avLst/>
              <a:gdLst/>
              <a:ahLst/>
              <a:cxnLst/>
              <a:rect l="l" t="t" r="r" b="b"/>
              <a:pathLst>
                <a:path w="9525" h="10287000">
                  <a:moveTo>
                    <a:pt x="0" y="0"/>
                  </a:moveTo>
                  <a:lnTo>
                    <a:pt x="9525" y="0"/>
                  </a:lnTo>
                  <a:lnTo>
                    <a:pt x="9525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657282" y="3426991"/>
            <a:ext cx="1484357" cy="1484357"/>
            <a:chOff x="0" y="0"/>
            <a:chExt cx="1484363" cy="14843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4630" cy="1484515"/>
            </a:xfrm>
            <a:custGeom>
              <a:avLst/>
              <a:gdLst/>
              <a:ahLst/>
              <a:cxnLst/>
              <a:rect l="l" t="t" r="r" b="b"/>
              <a:pathLst>
                <a:path w="1484630" h="1484515">
                  <a:moveTo>
                    <a:pt x="1385824" y="98552"/>
                  </a:moveTo>
                  <a:cubicBezTo>
                    <a:pt x="1378077" y="90805"/>
                    <a:pt x="1369949" y="83312"/>
                    <a:pt x="1361440" y="76327"/>
                  </a:cubicBezTo>
                  <a:cubicBezTo>
                    <a:pt x="1352931" y="69342"/>
                    <a:pt x="1344041" y="62738"/>
                    <a:pt x="1334897" y="56642"/>
                  </a:cubicBezTo>
                  <a:cubicBezTo>
                    <a:pt x="1325753" y="50546"/>
                    <a:pt x="1316355" y="44831"/>
                    <a:pt x="1306576" y="39624"/>
                  </a:cubicBezTo>
                  <a:cubicBezTo>
                    <a:pt x="1296797" y="34417"/>
                    <a:pt x="1286891" y="29718"/>
                    <a:pt x="1276731" y="25527"/>
                  </a:cubicBezTo>
                  <a:cubicBezTo>
                    <a:pt x="1266571" y="21336"/>
                    <a:pt x="1256157" y="17653"/>
                    <a:pt x="1245616" y="14351"/>
                  </a:cubicBezTo>
                  <a:cubicBezTo>
                    <a:pt x="1235075" y="11049"/>
                    <a:pt x="1224407" y="8636"/>
                    <a:pt x="1213612" y="6477"/>
                  </a:cubicBezTo>
                  <a:cubicBezTo>
                    <a:pt x="1202817" y="4318"/>
                    <a:pt x="1192022" y="2667"/>
                    <a:pt x="1180973" y="1651"/>
                  </a:cubicBezTo>
                  <a:cubicBezTo>
                    <a:pt x="1169924" y="635"/>
                    <a:pt x="1159002" y="0"/>
                    <a:pt x="1148080" y="0"/>
                  </a:cubicBezTo>
                  <a:cubicBezTo>
                    <a:pt x="1137158" y="0"/>
                    <a:pt x="1126109" y="508"/>
                    <a:pt x="1115060" y="1651"/>
                  </a:cubicBezTo>
                  <a:cubicBezTo>
                    <a:pt x="1104011" y="2794"/>
                    <a:pt x="1093216" y="4318"/>
                    <a:pt x="1082421" y="6477"/>
                  </a:cubicBezTo>
                  <a:cubicBezTo>
                    <a:pt x="1071626" y="8636"/>
                    <a:pt x="1060958" y="11303"/>
                    <a:pt x="1050417" y="14478"/>
                  </a:cubicBezTo>
                  <a:cubicBezTo>
                    <a:pt x="1039876" y="17653"/>
                    <a:pt x="1029462" y="21336"/>
                    <a:pt x="1019302" y="25654"/>
                  </a:cubicBezTo>
                  <a:cubicBezTo>
                    <a:pt x="1009142" y="29972"/>
                    <a:pt x="999236" y="34544"/>
                    <a:pt x="989457" y="39751"/>
                  </a:cubicBezTo>
                  <a:cubicBezTo>
                    <a:pt x="979678" y="44958"/>
                    <a:pt x="970280" y="50546"/>
                    <a:pt x="961136" y="56769"/>
                  </a:cubicBezTo>
                  <a:cubicBezTo>
                    <a:pt x="951992" y="62992"/>
                    <a:pt x="943102" y="69469"/>
                    <a:pt x="934593" y="76454"/>
                  </a:cubicBezTo>
                  <a:cubicBezTo>
                    <a:pt x="926084" y="83439"/>
                    <a:pt x="917956" y="90805"/>
                    <a:pt x="910209" y="98679"/>
                  </a:cubicBezTo>
                  <a:cubicBezTo>
                    <a:pt x="886079" y="123571"/>
                    <a:pt x="866140" y="151384"/>
                    <a:pt x="850265" y="182245"/>
                  </a:cubicBezTo>
                  <a:cubicBezTo>
                    <a:pt x="834390" y="213106"/>
                    <a:pt x="823468" y="245618"/>
                    <a:pt x="817372" y="279654"/>
                  </a:cubicBezTo>
                  <a:lnTo>
                    <a:pt x="248285" y="992505"/>
                  </a:lnTo>
                  <a:cubicBezTo>
                    <a:pt x="245618" y="995807"/>
                    <a:pt x="243586" y="999617"/>
                    <a:pt x="242316" y="1003681"/>
                  </a:cubicBezTo>
                  <a:cubicBezTo>
                    <a:pt x="241046" y="1007745"/>
                    <a:pt x="240538" y="1011936"/>
                    <a:pt x="240792" y="1016254"/>
                  </a:cubicBezTo>
                  <a:cubicBezTo>
                    <a:pt x="241046" y="1020572"/>
                    <a:pt x="242062" y="1024636"/>
                    <a:pt x="243840" y="1028573"/>
                  </a:cubicBezTo>
                  <a:cubicBezTo>
                    <a:pt x="245618" y="1032510"/>
                    <a:pt x="248031" y="1035939"/>
                    <a:pt x="250952" y="1038987"/>
                  </a:cubicBezTo>
                  <a:lnTo>
                    <a:pt x="281051" y="1069086"/>
                  </a:lnTo>
                  <a:lnTo>
                    <a:pt x="212979" y="1136904"/>
                  </a:lnTo>
                  <a:cubicBezTo>
                    <a:pt x="206248" y="1143635"/>
                    <a:pt x="200660" y="1151255"/>
                    <a:pt x="196215" y="1159764"/>
                  </a:cubicBezTo>
                  <a:cubicBezTo>
                    <a:pt x="191770" y="1168273"/>
                    <a:pt x="188722" y="1177163"/>
                    <a:pt x="186944" y="1186561"/>
                  </a:cubicBezTo>
                  <a:cubicBezTo>
                    <a:pt x="185166" y="1195959"/>
                    <a:pt x="184912" y="1205357"/>
                    <a:pt x="185928" y="1214882"/>
                  </a:cubicBezTo>
                  <a:cubicBezTo>
                    <a:pt x="186944" y="1224407"/>
                    <a:pt x="189484" y="1233424"/>
                    <a:pt x="193294" y="1242187"/>
                  </a:cubicBezTo>
                  <a:lnTo>
                    <a:pt x="9525" y="1425702"/>
                  </a:lnTo>
                  <a:cubicBezTo>
                    <a:pt x="6477" y="1429004"/>
                    <a:pt x="4064" y="1432687"/>
                    <a:pt x="2413" y="1437005"/>
                  </a:cubicBezTo>
                  <a:cubicBezTo>
                    <a:pt x="762" y="1441323"/>
                    <a:pt x="0" y="1445641"/>
                    <a:pt x="0" y="1450086"/>
                  </a:cubicBezTo>
                  <a:cubicBezTo>
                    <a:pt x="0" y="1454531"/>
                    <a:pt x="1016" y="1458976"/>
                    <a:pt x="2794" y="1463167"/>
                  </a:cubicBezTo>
                  <a:cubicBezTo>
                    <a:pt x="4572" y="1467358"/>
                    <a:pt x="6985" y="1471041"/>
                    <a:pt x="10287" y="1474216"/>
                  </a:cubicBezTo>
                  <a:cubicBezTo>
                    <a:pt x="13589" y="1477391"/>
                    <a:pt x="17145" y="1479931"/>
                    <a:pt x="21336" y="1481709"/>
                  </a:cubicBezTo>
                  <a:cubicBezTo>
                    <a:pt x="25527" y="1483487"/>
                    <a:pt x="29845" y="1484376"/>
                    <a:pt x="34417" y="1484503"/>
                  </a:cubicBezTo>
                  <a:cubicBezTo>
                    <a:pt x="38989" y="1484630"/>
                    <a:pt x="43307" y="1483741"/>
                    <a:pt x="47498" y="1482090"/>
                  </a:cubicBezTo>
                  <a:cubicBezTo>
                    <a:pt x="51689" y="1480439"/>
                    <a:pt x="55499" y="1478026"/>
                    <a:pt x="58801" y="1474978"/>
                  </a:cubicBezTo>
                  <a:lnTo>
                    <a:pt x="242570" y="1291209"/>
                  </a:lnTo>
                  <a:cubicBezTo>
                    <a:pt x="251333" y="1295146"/>
                    <a:pt x="260350" y="1297686"/>
                    <a:pt x="269875" y="1298829"/>
                  </a:cubicBezTo>
                  <a:cubicBezTo>
                    <a:pt x="279400" y="1299972"/>
                    <a:pt x="288798" y="1299591"/>
                    <a:pt x="298196" y="1297940"/>
                  </a:cubicBezTo>
                  <a:cubicBezTo>
                    <a:pt x="307594" y="1296289"/>
                    <a:pt x="316484" y="1293114"/>
                    <a:pt x="324993" y="1288542"/>
                  </a:cubicBezTo>
                  <a:cubicBezTo>
                    <a:pt x="333502" y="1283970"/>
                    <a:pt x="340995" y="1278382"/>
                    <a:pt x="347726" y="1271651"/>
                  </a:cubicBezTo>
                  <a:lnTo>
                    <a:pt x="415798" y="1203579"/>
                  </a:lnTo>
                  <a:lnTo>
                    <a:pt x="445897" y="1233678"/>
                  </a:lnTo>
                  <a:cubicBezTo>
                    <a:pt x="448945" y="1236726"/>
                    <a:pt x="452374" y="1239139"/>
                    <a:pt x="456311" y="1240790"/>
                  </a:cubicBezTo>
                  <a:cubicBezTo>
                    <a:pt x="460248" y="1242441"/>
                    <a:pt x="464312" y="1243584"/>
                    <a:pt x="468630" y="1243838"/>
                  </a:cubicBezTo>
                  <a:cubicBezTo>
                    <a:pt x="472948" y="1244092"/>
                    <a:pt x="477139" y="1243584"/>
                    <a:pt x="481203" y="1242314"/>
                  </a:cubicBezTo>
                  <a:cubicBezTo>
                    <a:pt x="485267" y="1241044"/>
                    <a:pt x="488950" y="1239012"/>
                    <a:pt x="492379" y="1236345"/>
                  </a:cubicBezTo>
                  <a:lnTo>
                    <a:pt x="1204849" y="666877"/>
                  </a:lnTo>
                  <a:cubicBezTo>
                    <a:pt x="1239012" y="660781"/>
                    <a:pt x="1271524" y="649859"/>
                    <a:pt x="1302385" y="634111"/>
                  </a:cubicBezTo>
                  <a:cubicBezTo>
                    <a:pt x="1333246" y="618363"/>
                    <a:pt x="1361059" y="598297"/>
                    <a:pt x="1385951" y="574167"/>
                  </a:cubicBezTo>
                  <a:cubicBezTo>
                    <a:pt x="1393698" y="566420"/>
                    <a:pt x="1401191" y="558292"/>
                    <a:pt x="1408176" y="549783"/>
                  </a:cubicBezTo>
                  <a:cubicBezTo>
                    <a:pt x="1415161" y="541274"/>
                    <a:pt x="1421765" y="532384"/>
                    <a:pt x="1427861" y="523240"/>
                  </a:cubicBezTo>
                  <a:cubicBezTo>
                    <a:pt x="1433957" y="514096"/>
                    <a:pt x="1439672" y="504698"/>
                    <a:pt x="1444879" y="494919"/>
                  </a:cubicBezTo>
                  <a:cubicBezTo>
                    <a:pt x="1450086" y="485140"/>
                    <a:pt x="1454785" y="475234"/>
                    <a:pt x="1458976" y="465074"/>
                  </a:cubicBezTo>
                  <a:cubicBezTo>
                    <a:pt x="1463167" y="454914"/>
                    <a:pt x="1466850" y="444500"/>
                    <a:pt x="1470152" y="433959"/>
                  </a:cubicBezTo>
                  <a:cubicBezTo>
                    <a:pt x="1473454" y="423418"/>
                    <a:pt x="1475994" y="412750"/>
                    <a:pt x="1478153" y="401955"/>
                  </a:cubicBezTo>
                  <a:cubicBezTo>
                    <a:pt x="1480312" y="391160"/>
                    <a:pt x="1481963" y="380238"/>
                    <a:pt x="1482979" y="369316"/>
                  </a:cubicBezTo>
                  <a:cubicBezTo>
                    <a:pt x="1483995" y="358394"/>
                    <a:pt x="1484630" y="347345"/>
                    <a:pt x="1484630" y="336296"/>
                  </a:cubicBezTo>
                  <a:cubicBezTo>
                    <a:pt x="1484630" y="325247"/>
                    <a:pt x="1484122" y="314325"/>
                    <a:pt x="1482979" y="303276"/>
                  </a:cubicBezTo>
                  <a:cubicBezTo>
                    <a:pt x="1481836" y="292227"/>
                    <a:pt x="1480312" y="281432"/>
                    <a:pt x="1478153" y="270637"/>
                  </a:cubicBezTo>
                  <a:cubicBezTo>
                    <a:pt x="1475994" y="259842"/>
                    <a:pt x="1473327" y="249174"/>
                    <a:pt x="1470152" y="238633"/>
                  </a:cubicBezTo>
                  <a:cubicBezTo>
                    <a:pt x="1466977" y="228092"/>
                    <a:pt x="1463294" y="217678"/>
                    <a:pt x="1458976" y="207518"/>
                  </a:cubicBezTo>
                  <a:cubicBezTo>
                    <a:pt x="1454658" y="197358"/>
                    <a:pt x="1450086" y="187452"/>
                    <a:pt x="1444879" y="177673"/>
                  </a:cubicBezTo>
                  <a:cubicBezTo>
                    <a:pt x="1439672" y="167894"/>
                    <a:pt x="1434084" y="158496"/>
                    <a:pt x="1427861" y="149352"/>
                  </a:cubicBezTo>
                  <a:cubicBezTo>
                    <a:pt x="1421638" y="140208"/>
                    <a:pt x="1415161" y="131318"/>
                    <a:pt x="1408176" y="122809"/>
                  </a:cubicBezTo>
                  <a:cubicBezTo>
                    <a:pt x="1401191" y="114300"/>
                    <a:pt x="1393825" y="106172"/>
                    <a:pt x="1385951" y="98425"/>
                  </a:cubicBezTo>
                  <a:close/>
                  <a:moveTo>
                    <a:pt x="298450" y="1222121"/>
                  </a:moveTo>
                  <a:cubicBezTo>
                    <a:pt x="296037" y="1224534"/>
                    <a:pt x="293243" y="1226439"/>
                    <a:pt x="290068" y="1227709"/>
                  </a:cubicBezTo>
                  <a:cubicBezTo>
                    <a:pt x="286893" y="1228979"/>
                    <a:pt x="283591" y="1229614"/>
                    <a:pt x="280162" y="1229614"/>
                  </a:cubicBezTo>
                  <a:cubicBezTo>
                    <a:pt x="276733" y="1229614"/>
                    <a:pt x="273431" y="1228979"/>
                    <a:pt x="270256" y="1227709"/>
                  </a:cubicBezTo>
                  <a:cubicBezTo>
                    <a:pt x="267081" y="1226439"/>
                    <a:pt x="264287" y="1224534"/>
                    <a:pt x="261874" y="1222121"/>
                  </a:cubicBezTo>
                  <a:cubicBezTo>
                    <a:pt x="259461" y="1219708"/>
                    <a:pt x="257556" y="1216914"/>
                    <a:pt x="256286" y="1213739"/>
                  </a:cubicBezTo>
                  <a:cubicBezTo>
                    <a:pt x="255016" y="1210564"/>
                    <a:pt x="254381" y="1207262"/>
                    <a:pt x="254381" y="1203833"/>
                  </a:cubicBezTo>
                  <a:cubicBezTo>
                    <a:pt x="254381" y="1200404"/>
                    <a:pt x="255016" y="1197102"/>
                    <a:pt x="256286" y="1193927"/>
                  </a:cubicBezTo>
                  <a:cubicBezTo>
                    <a:pt x="257556" y="1190752"/>
                    <a:pt x="259461" y="1187958"/>
                    <a:pt x="261874" y="1185545"/>
                  </a:cubicBezTo>
                  <a:lnTo>
                    <a:pt x="329692" y="1117727"/>
                  </a:lnTo>
                  <a:lnTo>
                    <a:pt x="366141" y="1154176"/>
                  </a:lnTo>
                  <a:lnTo>
                    <a:pt x="298323" y="1221994"/>
                  </a:lnTo>
                  <a:close/>
                  <a:moveTo>
                    <a:pt x="472948" y="1162050"/>
                  </a:moveTo>
                  <a:lnTo>
                    <a:pt x="322072" y="1011428"/>
                  </a:lnTo>
                  <a:lnTo>
                    <a:pt x="852297" y="347472"/>
                  </a:lnTo>
                  <a:lnTo>
                    <a:pt x="1136904" y="632079"/>
                  </a:lnTo>
                  <a:lnTo>
                    <a:pt x="472948" y="1161923"/>
                  </a:lnTo>
                  <a:close/>
                  <a:moveTo>
                    <a:pt x="1278001" y="568706"/>
                  </a:moveTo>
                  <a:cubicBezTo>
                    <a:pt x="1253744" y="582295"/>
                    <a:pt x="1227963" y="591820"/>
                    <a:pt x="1200658" y="597281"/>
                  </a:cubicBezTo>
                  <a:lnTo>
                    <a:pt x="1043813" y="440563"/>
                  </a:lnTo>
                  <a:lnTo>
                    <a:pt x="886841" y="283718"/>
                  </a:lnTo>
                  <a:cubicBezTo>
                    <a:pt x="892302" y="256413"/>
                    <a:pt x="901827" y="230632"/>
                    <a:pt x="915416" y="206375"/>
                  </a:cubicBezTo>
                  <a:lnTo>
                    <a:pt x="915416" y="205994"/>
                  </a:lnTo>
                  <a:lnTo>
                    <a:pt x="1278001" y="568706"/>
                  </a:lnTo>
                  <a:lnTo>
                    <a:pt x="1277874" y="568706"/>
                  </a:lnTo>
                  <a:close/>
                  <a:moveTo>
                    <a:pt x="1336675" y="524764"/>
                  </a:moveTo>
                  <a:cubicBezTo>
                    <a:pt x="1336040" y="525272"/>
                    <a:pt x="1335405" y="525780"/>
                    <a:pt x="1334770" y="526415"/>
                  </a:cubicBezTo>
                  <a:lnTo>
                    <a:pt x="957961" y="149606"/>
                  </a:lnTo>
                  <a:cubicBezTo>
                    <a:pt x="958596" y="148971"/>
                    <a:pt x="959104" y="148336"/>
                    <a:pt x="959612" y="147701"/>
                  </a:cubicBezTo>
                  <a:cubicBezTo>
                    <a:pt x="965835" y="141478"/>
                    <a:pt x="972312" y="135636"/>
                    <a:pt x="979043" y="130175"/>
                  </a:cubicBezTo>
                  <a:cubicBezTo>
                    <a:pt x="985774" y="124714"/>
                    <a:pt x="992759" y="119380"/>
                    <a:pt x="1000125" y="114554"/>
                  </a:cubicBezTo>
                  <a:cubicBezTo>
                    <a:pt x="1007491" y="109728"/>
                    <a:pt x="1014857" y="105156"/>
                    <a:pt x="1022604" y="101092"/>
                  </a:cubicBezTo>
                  <a:cubicBezTo>
                    <a:pt x="1030351" y="97028"/>
                    <a:pt x="1038225" y="93218"/>
                    <a:pt x="1046226" y="89916"/>
                  </a:cubicBezTo>
                  <a:cubicBezTo>
                    <a:pt x="1054227" y="86614"/>
                    <a:pt x="1062482" y="83693"/>
                    <a:pt x="1070864" y="81153"/>
                  </a:cubicBezTo>
                  <a:cubicBezTo>
                    <a:pt x="1079246" y="78613"/>
                    <a:pt x="1087628" y="76454"/>
                    <a:pt x="1096264" y="74803"/>
                  </a:cubicBezTo>
                  <a:cubicBezTo>
                    <a:pt x="1104900" y="73152"/>
                    <a:pt x="1113409" y="71882"/>
                    <a:pt x="1122172" y="70993"/>
                  </a:cubicBezTo>
                  <a:cubicBezTo>
                    <a:pt x="1130935" y="70104"/>
                    <a:pt x="1139571" y="69723"/>
                    <a:pt x="1148334" y="69723"/>
                  </a:cubicBezTo>
                  <a:cubicBezTo>
                    <a:pt x="1157097" y="69723"/>
                    <a:pt x="1165733" y="70104"/>
                    <a:pt x="1174496" y="70993"/>
                  </a:cubicBezTo>
                  <a:cubicBezTo>
                    <a:pt x="1183259" y="71882"/>
                    <a:pt x="1191768" y="73152"/>
                    <a:pt x="1200404" y="74803"/>
                  </a:cubicBezTo>
                  <a:cubicBezTo>
                    <a:pt x="1209040" y="76454"/>
                    <a:pt x="1217422" y="78613"/>
                    <a:pt x="1225804" y="81153"/>
                  </a:cubicBezTo>
                  <a:cubicBezTo>
                    <a:pt x="1234186" y="83693"/>
                    <a:pt x="1242441" y="86614"/>
                    <a:pt x="1250442" y="89916"/>
                  </a:cubicBezTo>
                  <a:cubicBezTo>
                    <a:pt x="1258443" y="93218"/>
                    <a:pt x="1266444" y="97028"/>
                    <a:pt x="1274064" y="101092"/>
                  </a:cubicBezTo>
                  <a:cubicBezTo>
                    <a:pt x="1281684" y="105156"/>
                    <a:pt x="1289304" y="109728"/>
                    <a:pt x="1296543" y="114554"/>
                  </a:cubicBezTo>
                  <a:cubicBezTo>
                    <a:pt x="1303782" y="119380"/>
                    <a:pt x="1310767" y="124587"/>
                    <a:pt x="1317625" y="130175"/>
                  </a:cubicBezTo>
                  <a:cubicBezTo>
                    <a:pt x="1324483" y="135763"/>
                    <a:pt x="1330833" y="141605"/>
                    <a:pt x="1337056" y="147701"/>
                  </a:cubicBezTo>
                  <a:cubicBezTo>
                    <a:pt x="1343279" y="153797"/>
                    <a:pt x="1349121" y="160401"/>
                    <a:pt x="1354582" y="167132"/>
                  </a:cubicBezTo>
                  <a:cubicBezTo>
                    <a:pt x="1360043" y="173863"/>
                    <a:pt x="1365377" y="180848"/>
                    <a:pt x="1370203" y="188214"/>
                  </a:cubicBezTo>
                  <a:cubicBezTo>
                    <a:pt x="1375029" y="195580"/>
                    <a:pt x="1379601" y="202946"/>
                    <a:pt x="1383665" y="210693"/>
                  </a:cubicBezTo>
                  <a:cubicBezTo>
                    <a:pt x="1387729" y="218440"/>
                    <a:pt x="1391539" y="226314"/>
                    <a:pt x="1394841" y="234315"/>
                  </a:cubicBezTo>
                  <a:cubicBezTo>
                    <a:pt x="1398143" y="242316"/>
                    <a:pt x="1401064" y="250571"/>
                    <a:pt x="1403604" y="258953"/>
                  </a:cubicBezTo>
                  <a:cubicBezTo>
                    <a:pt x="1406144" y="267335"/>
                    <a:pt x="1408303" y="275717"/>
                    <a:pt x="1409954" y="284353"/>
                  </a:cubicBezTo>
                  <a:cubicBezTo>
                    <a:pt x="1411605" y="292989"/>
                    <a:pt x="1413002" y="301498"/>
                    <a:pt x="1413764" y="310261"/>
                  </a:cubicBezTo>
                  <a:cubicBezTo>
                    <a:pt x="1414526" y="319024"/>
                    <a:pt x="1415034" y="327660"/>
                    <a:pt x="1415034" y="336423"/>
                  </a:cubicBezTo>
                  <a:cubicBezTo>
                    <a:pt x="1415034" y="345186"/>
                    <a:pt x="1414653" y="353822"/>
                    <a:pt x="1413764" y="362585"/>
                  </a:cubicBezTo>
                  <a:cubicBezTo>
                    <a:pt x="1412875" y="371348"/>
                    <a:pt x="1411605" y="379857"/>
                    <a:pt x="1409954" y="388493"/>
                  </a:cubicBezTo>
                  <a:cubicBezTo>
                    <a:pt x="1408303" y="397129"/>
                    <a:pt x="1406144" y="405511"/>
                    <a:pt x="1403604" y="413893"/>
                  </a:cubicBezTo>
                  <a:cubicBezTo>
                    <a:pt x="1401064" y="422275"/>
                    <a:pt x="1398143" y="430530"/>
                    <a:pt x="1394841" y="438531"/>
                  </a:cubicBezTo>
                  <a:cubicBezTo>
                    <a:pt x="1391539" y="446532"/>
                    <a:pt x="1387729" y="454533"/>
                    <a:pt x="1383665" y="462153"/>
                  </a:cubicBezTo>
                  <a:cubicBezTo>
                    <a:pt x="1379601" y="469773"/>
                    <a:pt x="1375029" y="477393"/>
                    <a:pt x="1370203" y="484632"/>
                  </a:cubicBezTo>
                  <a:cubicBezTo>
                    <a:pt x="1365377" y="491871"/>
                    <a:pt x="1360170" y="498856"/>
                    <a:pt x="1354582" y="505714"/>
                  </a:cubicBezTo>
                  <a:cubicBezTo>
                    <a:pt x="1348994" y="512572"/>
                    <a:pt x="1343152" y="518922"/>
                    <a:pt x="1337056" y="525145"/>
                  </a:cubicBezTo>
                  <a:lnTo>
                    <a:pt x="1336929" y="5248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612062" y="5478437"/>
            <a:ext cx="1574797" cy="1381573"/>
            <a:chOff x="0" y="0"/>
            <a:chExt cx="1574800" cy="1381570"/>
          </a:xfrm>
        </p:grpSpPr>
        <p:sp>
          <p:nvSpPr>
            <p:cNvPr id="7" name="Freeform 7"/>
            <p:cNvSpPr/>
            <p:nvPr/>
          </p:nvSpPr>
          <p:spPr>
            <a:xfrm>
              <a:off x="63500" y="63500"/>
              <a:ext cx="1447673" cy="1254459"/>
            </a:xfrm>
            <a:custGeom>
              <a:avLst/>
              <a:gdLst/>
              <a:ahLst/>
              <a:cxnLst/>
              <a:rect l="l" t="t" r="r" b="b"/>
              <a:pathLst>
                <a:path w="1447673" h="1254459">
                  <a:moveTo>
                    <a:pt x="1307719" y="371729"/>
                  </a:moveTo>
                  <a:lnTo>
                    <a:pt x="887349" y="371729"/>
                  </a:lnTo>
                  <a:lnTo>
                    <a:pt x="887349" y="139446"/>
                  </a:lnTo>
                  <a:cubicBezTo>
                    <a:pt x="887349" y="130302"/>
                    <a:pt x="886460" y="121285"/>
                    <a:pt x="884682" y="112268"/>
                  </a:cubicBezTo>
                  <a:cubicBezTo>
                    <a:pt x="882904" y="103251"/>
                    <a:pt x="880237" y="94615"/>
                    <a:pt x="876681" y="86106"/>
                  </a:cubicBezTo>
                  <a:cubicBezTo>
                    <a:pt x="873125" y="77597"/>
                    <a:pt x="868807" y="69596"/>
                    <a:pt x="863727" y="61976"/>
                  </a:cubicBezTo>
                  <a:cubicBezTo>
                    <a:pt x="858647" y="54356"/>
                    <a:pt x="852805" y="47371"/>
                    <a:pt x="846328" y="40894"/>
                  </a:cubicBezTo>
                  <a:cubicBezTo>
                    <a:pt x="839851" y="34417"/>
                    <a:pt x="832739" y="28702"/>
                    <a:pt x="825119" y="23622"/>
                  </a:cubicBezTo>
                  <a:cubicBezTo>
                    <a:pt x="817499" y="18542"/>
                    <a:pt x="809371" y="14224"/>
                    <a:pt x="800862" y="10795"/>
                  </a:cubicBezTo>
                  <a:cubicBezTo>
                    <a:pt x="792353" y="7366"/>
                    <a:pt x="783590" y="4699"/>
                    <a:pt x="774573" y="2794"/>
                  </a:cubicBezTo>
                  <a:cubicBezTo>
                    <a:pt x="765556" y="889"/>
                    <a:pt x="756412" y="0"/>
                    <a:pt x="747268" y="0"/>
                  </a:cubicBezTo>
                  <a:lnTo>
                    <a:pt x="140081" y="0"/>
                  </a:lnTo>
                  <a:cubicBezTo>
                    <a:pt x="130937" y="0"/>
                    <a:pt x="121793" y="889"/>
                    <a:pt x="112776" y="2667"/>
                  </a:cubicBezTo>
                  <a:cubicBezTo>
                    <a:pt x="103759" y="4445"/>
                    <a:pt x="94996" y="7112"/>
                    <a:pt x="86487" y="10668"/>
                  </a:cubicBezTo>
                  <a:cubicBezTo>
                    <a:pt x="77978" y="14224"/>
                    <a:pt x="69977" y="18415"/>
                    <a:pt x="62230" y="23495"/>
                  </a:cubicBezTo>
                  <a:cubicBezTo>
                    <a:pt x="54483" y="28575"/>
                    <a:pt x="47498" y="34417"/>
                    <a:pt x="41021" y="40767"/>
                  </a:cubicBezTo>
                  <a:cubicBezTo>
                    <a:pt x="34544" y="47117"/>
                    <a:pt x="28702" y="54229"/>
                    <a:pt x="23622" y="61849"/>
                  </a:cubicBezTo>
                  <a:cubicBezTo>
                    <a:pt x="18542" y="69469"/>
                    <a:pt x="14224" y="77470"/>
                    <a:pt x="10668" y="85979"/>
                  </a:cubicBezTo>
                  <a:cubicBezTo>
                    <a:pt x="7112" y="94488"/>
                    <a:pt x="4445" y="103124"/>
                    <a:pt x="2667" y="112141"/>
                  </a:cubicBezTo>
                  <a:cubicBezTo>
                    <a:pt x="889" y="121158"/>
                    <a:pt x="0" y="130302"/>
                    <a:pt x="0" y="139446"/>
                  </a:cubicBezTo>
                  <a:lnTo>
                    <a:pt x="0" y="604012"/>
                  </a:lnTo>
                  <a:cubicBezTo>
                    <a:pt x="0" y="612140"/>
                    <a:pt x="762" y="620268"/>
                    <a:pt x="2159" y="628269"/>
                  </a:cubicBezTo>
                  <a:cubicBezTo>
                    <a:pt x="3556" y="636270"/>
                    <a:pt x="5715" y="644144"/>
                    <a:pt x="8509" y="651891"/>
                  </a:cubicBezTo>
                  <a:cubicBezTo>
                    <a:pt x="11303" y="659638"/>
                    <a:pt x="14859" y="666877"/>
                    <a:pt x="18923" y="673989"/>
                  </a:cubicBezTo>
                  <a:cubicBezTo>
                    <a:pt x="22987" y="681101"/>
                    <a:pt x="27813" y="687705"/>
                    <a:pt x="33020" y="693928"/>
                  </a:cubicBezTo>
                  <a:cubicBezTo>
                    <a:pt x="38227" y="700151"/>
                    <a:pt x="44069" y="705866"/>
                    <a:pt x="50419" y="711073"/>
                  </a:cubicBezTo>
                  <a:cubicBezTo>
                    <a:pt x="56769" y="716280"/>
                    <a:pt x="63500" y="720979"/>
                    <a:pt x="70612" y="725043"/>
                  </a:cubicBezTo>
                  <a:cubicBezTo>
                    <a:pt x="77724" y="729107"/>
                    <a:pt x="85217" y="732536"/>
                    <a:pt x="92964" y="735203"/>
                  </a:cubicBezTo>
                  <a:cubicBezTo>
                    <a:pt x="100711" y="737870"/>
                    <a:pt x="108585" y="740029"/>
                    <a:pt x="116713" y="741426"/>
                  </a:cubicBezTo>
                  <a:lnTo>
                    <a:pt x="116713" y="859536"/>
                  </a:lnTo>
                  <a:cubicBezTo>
                    <a:pt x="116713" y="864235"/>
                    <a:pt x="117983" y="868553"/>
                    <a:pt x="120650" y="872490"/>
                  </a:cubicBezTo>
                  <a:cubicBezTo>
                    <a:pt x="123317" y="876427"/>
                    <a:pt x="126746" y="879221"/>
                    <a:pt x="131191" y="880999"/>
                  </a:cubicBezTo>
                  <a:cubicBezTo>
                    <a:pt x="135636" y="882777"/>
                    <a:pt x="140081" y="883285"/>
                    <a:pt x="144653" y="882269"/>
                  </a:cubicBezTo>
                  <a:cubicBezTo>
                    <a:pt x="149225" y="881253"/>
                    <a:pt x="153289" y="879221"/>
                    <a:pt x="156591" y="875919"/>
                  </a:cubicBezTo>
                  <a:lnTo>
                    <a:pt x="289941" y="743458"/>
                  </a:lnTo>
                  <a:lnTo>
                    <a:pt x="513715" y="743458"/>
                  </a:lnTo>
                  <a:lnTo>
                    <a:pt x="513715" y="975741"/>
                  </a:lnTo>
                  <a:cubicBezTo>
                    <a:pt x="513715" y="984885"/>
                    <a:pt x="514604" y="993902"/>
                    <a:pt x="516382" y="1002919"/>
                  </a:cubicBezTo>
                  <a:cubicBezTo>
                    <a:pt x="518160" y="1011936"/>
                    <a:pt x="520827" y="1020572"/>
                    <a:pt x="524383" y="1029081"/>
                  </a:cubicBezTo>
                  <a:cubicBezTo>
                    <a:pt x="527939" y="1037590"/>
                    <a:pt x="532257" y="1045591"/>
                    <a:pt x="537337" y="1053211"/>
                  </a:cubicBezTo>
                  <a:cubicBezTo>
                    <a:pt x="542417" y="1060831"/>
                    <a:pt x="548259" y="1067816"/>
                    <a:pt x="554736" y="1074293"/>
                  </a:cubicBezTo>
                  <a:cubicBezTo>
                    <a:pt x="561213" y="1080770"/>
                    <a:pt x="568325" y="1086485"/>
                    <a:pt x="575945" y="1091565"/>
                  </a:cubicBezTo>
                  <a:cubicBezTo>
                    <a:pt x="583565" y="1096645"/>
                    <a:pt x="591693" y="1100963"/>
                    <a:pt x="600202" y="1104392"/>
                  </a:cubicBezTo>
                  <a:cubicBezTo>
                    <a:pt x="608711" y="1107821"/>
                    <a:pt x="617474" y="1110488"/>
                    <a:pt x="626491" y="1112393"/>
                  </a:cubicBezTo>
                  <a:cubicBezTo>
                    <a:pt x="635508" y="1114298"/>
                    <a:pt x="644652" y="1115060"/>
                    <a:pt x="653796" y="1115060"/>
                  </a:cubicBezTo>
                  <a:lnTo>
                    <a:pt x="1157859" y="1115060"/>
                  </a:lnTo>
                  <a:lnTo>
                    <a:pt x="1291082" y="1247648"/>
                  </a:lnTo>
                  <a:cubicBezTo>
                    <a:pt x="1294384" y="1250950"/>
                    <a:pt x="1298448" y="1253109"/>
                    <a:pt x="1303020" y="1253998"/>
                  </a:cubicBezTo>
                  <a:cubicBezTo>
                    <a:pt x="1307592" y="1254887"/>
                    <a:pt x="1312164" y="1254506"/>
                    <a:pt x="1316482" y="1252728"/>
                  </a:cubicBezTo>
                  <a:cubicBezTo>
                    <a:pt x="1320800" y="1250950"/>
                    <a:pt x="1324356" y="1248029"/>
                    <a:pt x="1327023" y="1244219"/>
                  </a:cubicBezTo>
                  <a:cubicBezTo>
                    <a:pt x="1329690" y="1240409"/>
                    <a:pt x="1330960" y="1235964"/>
                    <a:pt x="1330960" y="1231265"/>
                  </a:cubicBezTo>
                  <a:lnTo>
                    <a:pt x="1330960" y="1113155"/>
                  </a:lnTo>
                  <a:cubicBezTo>
                    <a:pt x="1339088" y="1111758"/>
                    <a:pt x="1346962" y="1109726"/>
                    <a:pt x="1354709" y="1106932"/>
                  </a:cubicBezTo>
                  <a:cubicBezTo>
                    <a:pt x="1362456" y="1104138"/>
                    <a:pt x="1369822" y="1100836"/>
                    <a:pt x="1377061" y="1096772"/>
                  </a:cubicBezTo>
                  <a:cubicBezTo>
                    <a:pt x="1384300" y="1092708"/>
                    <a:pt x="1390904" y="1088136"/>
                    <a:pt x="1397254" y="1082802"/>
                  </a:cubicBezTo>
                  <a:cubicBezTo>
                    <a:pt x="1403604" y="1077468"/>
                    <a:pt x="1409319" y="1071880"/>
                    <a:pt x="1414653" y="1065657"/>
                  </a:cubicBezTo>
                  <a:cubicBezTo>
                    <a:pt x="1419987" y="1059434"/>
                    <a:pt x="1424686" y="1052830"/>
                    <a:pt x="1428750" y="1045718"/>
                  </a:cubicBezTo>
                  <a:cubicBezTo>
                    <a:pt x="1432814" y="1038606"/>
                    <a:pt x="1436370" y="1031240"/>
                    <a:pt x="1439164" y="1023620"/>
                  </a:cubicBezTo>
                  <a:cubicBezTo>
                    <a:pt x="1441958" y="1016000"/>
                    <a:pt x="1444117" y="1008126"/>
                    <a:pt x="1445514" y="999998"/>
                  </a:cubicBezTo>
                  <a:cubicBezTo>
                    <a:pt x="1446911" y="991870"/>
                    <a:pt x="1447673" y="983869"/>
                    <a:pt x="1447673" y="975741"/>
                  </a:cubicBezTo>
                  <a:lnTo>
                    <a:pt x="1447673" y="511048"/>
                  </a:lnTo>
                  <a:cubicBezTo>
                    <a:pt x="1447673" y="501904"/>
                    <a:pt x="1446784" y="492887"/>
                    <a:pt x="1445006" y="483870"/>
                  </a:cubicBezTo>
                  <a:cubicBezTo>
                    <a:pt x="1443228" y="474853"/>
                    <a:pt x="1440561" y="466217"/>
                    <a:pt x="1437005" y="457708"/>
                  </a:cubicBezTo>
                  <a:cubicBezTo>
                    <a:pt x="1433449" y="449199"/>
                    <a:pt x="1429131" y="441198"/>
                    <a:pt x="1424051" y="433578"/>
                  </a:cubicBezTo>
                  <a:cubicBezTo>
                    <a:pt x="1418971" y="425958"/>
                    <a:pt x="1413129" y="418973"/>
                    <a:pt x="1406652" y="412496"/>
                  </a:cubicBezTo>
                  <a:cubicBezTo>
                    <a:pt x="1400175" y="406019"/>
                    <a:pt x="1393063" y="400304"/>
                    <a:pt x="1385443" y="395224"/>
                  </a:cubicBezTo>
                  <a:cubicBezTo>
                    <a:pt x="1377823" y="390144"/>
                    <a:pt x="1369695" y="385826"/>
                    <a:pt x="1361186" y="382397"/>
                  </a:cubicBezTo>
                  <a:cubicBezTo>
                    <a:pt x="1352677" y="378968"/>
                    <a:pt x="1343914" y="376301"/>
                    <a:pt x="1334897" y="374396"/>
                  </a:cubicBezTo>
                  <a:cubicBezTo>
                    <a:pt x="1325880" y="372491"/>
                    <a:pt x="1316736" y="371729"/>
                    <a:pt x="1307592" y="371729"/>
                  </a:cubicBezTo>
                  <a:close/>
                  <a:moveTo>
                    <a:pt x="280162" y="696976"/>
                  </a:moveTo>
                  <a:cubicBezTo>
                    <a:pt x="273685" y="696976"/>
                    <a:pt x="268224" y="699262"/>
                    <a:pt x="263652" y="703834"/>
                  </a:cubicBezTo>
                  <a:lnTo>
                    <a:pt x="163449" y="803529"/>
                  </a:lnTo>
                  <a:lnTo>
                    <a:pt x="163449" y="720217"/>
                  </a:lnTo>
                  <a:cubicBezTo>
                    <a:pt x="163449" y="717169"/>
                    <a:pt x="162814" y="714121"/>
                    <a:pt x="161671" y="711327"/>
                  </a:cubicBezTo>
                  <a:cubicBezTo>
                    <a:pt x="160528" y="708533"/>
                    <a:pt x="158750" y="705993"/>
                    <a:pt x="156591" y="703834"/>
                  </a:cubicBezTo>
                  <a:cubicBezTo>
                    <a:pt x="154432" y="701675"/>
                    <a:pt x="151892" y="700024"/>
                    <a:pt x="148971" y="698754"/>
                  </a:cubicBezTo>
                  <a:cubicBezTo>
                    <a:pt x="146050" y="697484"/>
                    <a:pt x="143129" y="696976"/>
                    <a:pt x="140081" y="696976"/>
                  </a:cubicBezTo>
                  <a:cubicBezTo>
                    <a:pt x="133985" y="696976"/>
                    <a:pt x="127889" y="696341"/>
                    <a:pt x="121920" y="695198"/>
                  </a:cubicBezTo>
                  <a:cubicBezTo>
                    <a:pt x="115951" y="694055"/>
                    <a:pt x="110109" y="692277"/>
                    <a:pt x="104394" y="689864"/>
                  </a:cubicBezTo>
                  <a:cubicBezTo>
                    <a:pt x="98679" y="687451"/>
                    <a:pt x="93345" y="684657"/>
                    <a:pt x="88265" y="681228"/>
                  </a:cubicBezTo>
                  <a:cubicBezTo>
                    <a:pt x="83185" y="677799"/>
                    <a:pt x="78486" y="673989"/>
                    <a:pt x="74168" y="669671"/>
                  </a:cubicBezTo>
                  <a:cubicBezTo>
                    <a:pt x="69850" y="665353"/>
                    <a:pt x="65913" y="660654"/>
                    <a:pt x="62611" y="655574"/>
                  </a:cubicBezTo>
                  <a:cubicBezTo>
                    <a:pt x="59309" y="650494"/>
                    <a:pt x="56261" y="645160"/>
                    <a:pt x="53975" y="639572"/>
                  </a:cubicBezTo>
                  <a:cubicBezTo>
                    <a:pt x="51689" y="633984"/>
                    <a:pt x="49911" y="628142"/>
                    <a:pt x="48641" y="622173"/>
                  </a:cubicBezTo>
                  <a:cubicBezTo>
                    <a:pt x="47371" y="616204"/>
                    <a:pt x="46863" y="610108"/>
                    <a:pt x="46863" y="604012"/>
                  </a:cubicBezTo>
                  <a:lnTo>
                    <a:pt x="46863" y="139446"/>
                  </a:lnTo>
                  <a:cubicBezTo>
                    <a:pt x="46863" y="133350"/>
                    <a:pt x="47498" y="127254"/>
                    <a:pt x="48641" y="121285"/>
                  </a:cubicBezTo>
                  <a:cubicBezTo>
                    <a:pt x="49784" y="115316"/>
                    <a:pt x="51562" y="109474"/>
                    <a:pt x="53975" y="103886"/>
                  </a:cubicBezTo>
                  <a:cubicBezTo>
                    <a:pt x="56388" y="98298"/>
                    <a:pt x="59182" y="92837"/>
                    <a:pt x="62611" y="87884"/>
                  </a:cubicBezTo>
                  <a:cubicBezTo>
                    <a:pt x="66040" y="82931"/>
                    <a:pt x="69850" y="78105"/>
                    <a:pt x="74168" y="73787"/>
                  </a:cubicBezTo>
                  <a:cubicBezTo>
                    <a:pt x="78486" y="69469"/>
                    <a:pt x="83185" y="65659"/>
                    <a:pt x="88265" y="62230"/>
                  </a:cubicBezTo>
                  <a:cubicBezTo>
                    <a:pt x="93345" y="58801"/>
                    <a:pt x="98679" y="56007"/>
                    <a:pt x="104394" y="53594"/>
                  </a:cubicBezTo>
                  <a:cubicBezTo>
                    <a:pt x="110109" y="51181"/>
                    <a:pt x="115951" y="49530"/>
                    <a:pt x="121920" y="48260"/>
                  </a:cubicBezTo>
                  <a:cubicBezTo>
                    <a:pt x="127889" y="46990"/>
                    <a:pt x="133985" y="46482"/>
                    <a:pt x="140081" y="46482"/>
                  </a:cubicBezTo>
                  <a:lnTo>
                    <a:pt x="747268" y="46482"/>
                  </a:lnTo>
                  <a:cubicBezTo>
                    <a:pt x="753364" y="46482"/>
                    <a:pt x="759460" y="47117"/>
                    <a:pt x="765429" y="48260"/>
                  </a:cubicBezTo>
                  <a:cubicBezTo>
                    <a:pt x="771398" y="49403"/>
                    <a:pt x="777240" y="51181"/>
                    <a:pt x="782955" y="53594"/>
                  </a:cubicBezTo>
                  <a:cubicBezTo>
                    <a:pt x="788670" y="56007"/>
                    <a:pt x="794004" y="58801"/>
                    <a:pt x="799084" y="62230"/>
                  </a:cubicBezTo>
                  <a:cubicBezTo>
                    <a:pt x="804164" y="65659"/>
                    <a:pt x="808863" y="69469"/>
                    <a:pt x="813181" y="73787"/>
                  </a:cubicBezTo>
                  <a:cubicBezTo>
                    <a:pt x="817499" y="78105"/>
                    <a:pt x="821436" y="82804"/>
                    <a:pt x="824738" y="87884"/>
                  </a:cubicBezTo>
                  <a:cubicBezTo>
                    <a:pt x="828040" y="92964"/>
                    <a:pt x="830961" y="98298"/>
                    <a:pt x="833374" y="103886"/>
                  </a:cubicBezTo>
                  <a:cubicBezTo>
                    <a:pt x="835787" y="109474"/>
                    <a:pt x="837438" y="115316"/>
                    <a:pt x="838708" y="121285"/>
                  </a:cubicBezTo>
                  <a:cubicBezTo>
                    <a:pt x="839978" y="127254"/>
                    <a:pt x="840486" y="133350"/>
                    <a:pt x="840486" y="139446"/>
                  </a:cubicBezTo>
                  <a:lnTo>
                    <a:pt x="840486" y="604012"/>
                  </a:lnTo>
                  <a:cubicBezTo>
                    <a:pt x="840486" y="610108"/>
                    <a:pt x="839851" y="616204"/>
                    <a:pt x="838708" y="622173"/>
                  </a:cubicBezTo>
                  <a:cubicBezTo>
                    <a:pt x="837565" y="628142"/>
                    <a:pt x="835787" y="633984"/>
                    <a:pt x="833374" y="639572"/>
                  </a:cubicBezTo>
                  <a:cubicBezTo>
                    <a:pt x="830961" y="645160"/>
                    <a:pt x="828167" y="650621"/>
                    <a:pt x="824738" y="655574"/>
                  </a:cubicBezTo>
                  <a:cubicBezTo>
                    <a:pt x="821309" y="660527"/>
                    <a:pt x="817499" y="665353"/>
                    <a:pt x="813181" y="669671"/>
                  </a:cubicBezTo>
                  <a:cubicBezTo>
                    <a:pt x="808863" y="673989"/>
                    <a:pt x="804164" y="677799"/>
                    <a:pt x="799084" y="681228"/>
                  </a:cubicBezTo>
                  <a:cubicBezTo>
                    <a:pt x="794004" y="684657"/>
                    <a:pt x="788670" y="687451"/>
                    <a:pt x="782955" y="689864"/>
                  </a:cubicBezTo>
                  <a:cubicBezTo>
                    <a:pt x="777240" y="692277"/>
                    <a:pt x="771398" y="693928"/>
                    <a:pt x="765429" y="695198"/>
                  </a:cubicBezTo>
                  <a:cubicBezTo>
                    <a:pt x="759460" y="696468"/>
                    <a:pt x="753364" y="696976"/>
                    <a:pt x="747268" y="696976"/>
                  </a:cubicBezTo>
                  <a:lnTo>
                    <a:pt x="280162" y="696976"/>
                  </a:lnTo>
                  <a:close/>
                  <a:moveTo>
                    <a:pt x="1401064" y="975741"/>
                  </a:moveTo>
                  <a:cubicBezTo>
                    <a:pt x="1401064" y="981837"/>
                    <a:pt x="1400429" y="987933"/>
                    <a:pt x="1399286" y="993902"/>
                  </a:cubicBezTo>
                  <a:cubicBezTo>
                    <a:pt x="1398143" y="999871"/>
                    <a:pt x="1396365" y="1005713"/>
                    <a:pt x="1393952" y="1011301"/>
                  </a:cubicBezTo>
                  <a:cubicBezTo>
                    <a:pt x="1391539" y="1016889"/>
                    <a:pt x="1388745" y="1022350"/>
                    <a:pt x="1385316" y="1027303"/>
                  </a:cubicBezTo>
                  <a:cubicBezTo>
                    <a:pt x="1381887" y="1032256"/>
                    <a:pt x="1378077" y="1037082"/>
                    <a:pt x="1373759" y="1041400"/>
                  </a:cubicBezTo>
                  <a:cubicBezTo>
                    <a:pt x="1369441" y="1045718"/>
                    <a:pt x="1364742" y="1049528"/>
                    <a:pt x="1359662" y="1052957"/>
                  </a:cubicBezTo>
                  <a:cubicBezTo>
                    <a:pt x="1354582" y="1056386"/>
                    <a:pt x="1349248" y="1059180"/>
                    <a:pt x="1343533" y="1061593"/>
                  </a:cubicBezTo>
                  <a:cubicBezTo>
                    <a:pt x="1337818" y="1064006"/>
                    <a:pt x="1331976" y="1065657"/>
                    <a:pt x="1326007" y="1066927"/>
                  </a:cubicBezTo>
                  <a:cubicBezTo>
                    <a:pt x="1320038" y="1068197"/>
                    <a:pt x="1313942" y="1068705"/>
                    <a:pt x="1307846" y="1068705"/>
                  </a:cubicBezTo>
                  <a:cubicBezTo>
                    <a:pt x="1304798" y="1068705"/>
                    <a:pt x="1301750" y="1069340"/>
                    <a:pt x="1298956" y="1070483"/>
                  </a:cubicBezTo>
                  <a:cubicBezTo>
                    <a:pt x="1296162" y="1071626"/>
                    <a:pt x="1293622" y="1073404"/>
                    <a:pt x="1291336" y="1075563"/>
                  </a:cubicBezTo>
                  <a:cubicBezTo>
                    <a:pt x="1289050" y="1077722"/>
                    <a:pt x="1287399" y="1080262"/>
                    <a:pt x="1286256" y="1083056"/>
                  </a:cubicBezTo>
                  <a:cubicBezTo>
                    <a:pt x="1285113" y="1085850"/>
                    <a:pt x="1284478" y="1088898"/>
                    <a:pt x="1284478" y="1091946"/>
                  </a:cubicBezTo>
                  <a:lnTo>
                    <a:pt x="1284478" y="1175258"/>
                  </a:lnTo>
                  <a:lnTo>
                    <a:pt x="1184275" y="1075563"/>
                  </a:lnTo>
                  <a:cubicBezTo>
                    <a:pt x="1179703" y="1070991"/>
                    <a:pt x="1174242" y="1068705"/>
                    <a:pt x="1167765" y="1068705"/>
                  </a:cubicBezTo>
                  <a:lnTo>
                    <a:pt x="653796" y="1068705"/>
                  </a:lnTo>
                  <a:cubicBezTo>
                    <a:pt x="647700" y="1068705"/>
                    <a:pt x="641604" y="1068070"/>
                    <a:pt x="635635" y="1066927"/>
                  </a:cubicBezTo>
                  <a:cubicBezTo>
                    <a:pt x="629666" y="1065784"/>
                    <a:pt x="623824" y="1064006"/>
                    <a:pt x="618109" y="1061593"/>
                  </a:cubicBezTo>
                  <a:cubicBezTo>
                    <a:pt x="612394" y="1059180"/>
                    <a:pt x="607060" y="1056386"/>
                    <a:pt x="601980" y="1052957"/>
                  </a:cubicBezTo>
                  <a:cubicBezTo>
                    <a:pt x="596900" y="1049528"/>
                    <a:pt x="592201" y="1045718"/>
                    <a:pt x="587883" y="1041400"/>
                  </a:cubicBezTo>
                  <a:cubicBezTo>
                    <a:pt x="583565" y="1037082"/>
                    <a:pt x="579628" y="1032383"/>
                    <a:pt x="576326" y="1027303"/>
                  </a:cubicBezTo>
                  <a:cubicBezTo>
                    <a:pt x="573024" y="1022223"/>
                    <a:pt x="570103" y="1016889"/>
                    <a:pt x="567690" y="1011301"/>
                  </a:cubicBezTo>
                  <a:cubicBezTo>
                    <a:pt x="565277" y="1005713"/>
                    <a:pt x="563626" y="999871"/>
                    <a:pt x="562356" y="993902"/>
                  </a:cubicBezTo>
                  <a:cubicBezTo>
                    <a:pt x="561086" y="987933"/>
                    <a:pt x="560578" y="981837"/>
                    <a:pt x="560578" y="975741"/>
                  </a:cubicBezTo>
                  <a:lnTo>
                    <a:pt x="560578" y="743458"/>
                  </a:lnTo>
                  <a:lnTo>
                    <a:pt x="747268" y="743458"/>
                  </a:lnTo>
                  <a:cubicBezTo>
                    <a:pt x="756412" y="743458"/>
                    <a:pt x="765556" y="742569"/>
                    <a:pt x="774573" y="740791"/>
                  </a:cubicBezTo>
                  <a:cubicBezTo>
                    <a:pt x="783590" y="739013"/>
                    <a:pt x="792353" y="736346"/>
                    <a:pt x="800862" y="732790"/>
                  </a:cubicBezTo>
                  <a:cubicBezTo>
                    <a:pt x="809371" y="729234"/>
                    <a:pt x="817372" y="725043"/>
                    <a:pt x="825119" y="719963"/>
                  </a:cubicBezTo>
                  <a:cubicBezTo>
                    <a:pt x="832866" y="714883"/>
                    <a:pt x="839851" y="709041"/>
                    <a:pt x="846328" y="702691"/>
                  </a:cubicBezTo>
                  <a:cubicBezTo>
                    <a:pt x="852805" y="696341"/>
                    <a:pt x="858647" y="689229"/>
                    <a:pt x="863727" y="681609"/>
                  </a:cubicBezTo>
                  <a:cubicBezTo>
                    <a:pt x="868807" y="673989"/>
                    <a:pt x="873125" y="665988"/>
                    <a:pt x="876681" y="657479"/>
                  </a:cubicBezTo>
                  <a:cubicBezTo>
                    <a:pt x="880237" y="648970"/>
                    <a:pt x="882904" y="640334"/>
                    <a:pt x="884682" y="631317"/>
                  </a:cubicBezTo>
                  <a:cubicBezTo>
                    <a:pt x="886460" y="622300"/>
                    <a:pt x="887349" y="613283"/>
                    <a:pt x="887349" y="604139"/>
                  </a:cubicBezTo>
                  <a:lnTo>
                    <a:pt x="887349" y="418211"/>
                  </a:lnTo>
                  <a:lnTo>
                    <a:pt x="1307719" y="418211"/>
                  </a:lnTo>
                  <a:cubicBezTo>
                    <a:pt x="1313815" y="418211"/>
                    <a:pt x="1319911" y="418846"/>
                    <a:pt x="1325880" y="419989"/>
                  </a:cubicBezTo>
                  <a:cubicBezTo>
                    <a:pt x="1331849" y="421132"/>
                    <a:pt x="1337691" y="422910"/>
                    <a:pt x="1343406" y="425323"/>
                  </a:cubicBezTo>
                  <a:cubicBezTo>
                    <a:pt x="1349121" y="427736"/>
                    <a:pt x="1354455" y="430530"/>
                    <a:pt x="1359535" y="433959"/>
                  </a:cubicBezTo>
                  <a:cubicBezTo>
                    <a:pt x="1364615" y="437388"/>
                    <a:pt x="1369314" y="441198"/>
                    <a:pt x="1373632" y="445516"/>
                  </a:cubicBezTo>
                  <a:cubicBezTo>
                    <a:pt x="1377950" y="449834"/>
                    <a:pt x="1381887" y="454533"/>
                    <a:pt x="1385189" y="459613"/>
                  </a:cubicBezTo>
                  <a:cubicBezTo>
                    <a:pt x="1388491" y="464693"/>
                    <a:pt x="1391412" y="470027"/>
                    <a:pt x="1393825" y="475615"/>
                  </a:cubicBezTo>
                  <a:cubicBezTo>
                    <a:pt x="1396238" y="481203"/>
                    <a:pt x="1397889" y="487045"/>
                    <a:pt x="1399159" y="493014"/>
                  </a:cubicBezTo>
                  <a:cubicBezTo>
                    <a:pt x="1400429" y="498983"/>
                    <a:pt x="1400937" y="505079"/>
                    <a:pt x="1400937" y="511175"/>
                  </a:cubicBezTo>
                  <a:lnTo>
                    <a:pt x="1400937" y="9757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8" name="Freeform 8"/>
            <p:cNvSpPr/>
            <p:nvPr/>
          </p:nvSpPr>
          <p:spPr>
            <a:xfrm>
              <a:off x="320421" y="226314"/>
              <a:ext cx="303484" cy="371556"/>
            </a:xfrm>
            <a:custGeom>
              <a:avLst/>
              <a:gdLst/>
              <a:ahLst/>
              <a:cxnLst/>
              <a:rect l="l" t="t" r="r" b="b"/>
              <a:pathLst>
                <a:path w="303484" h="371556">
                  <a:moveTo>
                    <a:pt x="298831" y="362204"/>
                  </a:moveTo>
                  <a:cubicBezTo>
                    <a:pt x="300736" y="359791"/>
                    <a:pt x="302006" y="356997"/>
                    <a:pt x="302768" y="354076"/>
                  </a:cubicBezTo>
                  <a:cubicBezTo>
                    <a:pt x="303530" y="351155"/>
                    <a:pt x="303657" y="348107"/>
                    <a:pt x="303276" y="345059"/>
                  </a:cubicBezTo>
                  <a:cubicBezTo>
                    <a:pt x="302895" y="342011"/>
                    <a:pt x="301879" y="339217"/>
                    <a:pt x="300228" y="336550"/>
                  </a:cubicBezTo>
                  <a:cubicBezTo>
                    <a:pt x="298577" y="333883"/>
                    <a:pt x="296672" y="331597"/>
                    <a:pt x="294132" y="329819"/>
                  </a:cubicBezTo>
                  <a:lnTo>
                    <a:pt x="259969" y="304165"/>
                  </a:lnTo>
                  <a:cubicBezTo>
                    <a:pt x="273431" y="282067"/>
                    <a:pt x="280162" y="258064"/>
                    <a:pt x="280162" y="232156"/>
                  </a:cubicBezTo>
                  <a:lnTo>
                    <a:pt x="280162" y="139192"/>
                  </a:lnTo>
                  <a:cubicBezTo>
                    <a:pt x="280162" y="130048"/>
                    <a:pt x="279273" y="121031"/>
                    <a:pt x="277495" y="112014"/>
                  </a:cubicBezTo>
                  <a:cubicBezTo>
                    <a:pt x="275717" y="102997"/>
                    <a:pt x="273050" y="94361"/>
                    <a:pt x="269494" y="85852"/>
                  </a:cubicBezTo>
                  <a:cubicBezTo>
                    <a:pt x="265938" y="77343"/>
                    <a:pt x="261620" y="69342"/>
                    <a:pt x="256540" y="61722"/>
                  </a:cubicBezTo>
                  <a:cubicBezTo>
                    <a:pt x="251460" y="54102"/>
                    <a:pt x="245618" y="47117"/>
                    <a:pt x="239141" y="40640"/>
                  </a:cubicBezTo>
                  <a:cubicBezTo>
                    <a:pt x="232664" y="34163"/>
                    <a:pt x="225552" y="28448"/>
                    <a:pt x="217932" y="23368"/>
                  </a:cubicBezTo>
                  <a:cubicBezTo>
                    <a:pt x="210312" y="18288"/>
                    <a:pt x="202184" y="13970"/>
                    <a:pt x="193675" y="10541"/>
                  </a:cubicBezTo>
                  <a:cubicBezTo>
                    <a:pt x="185166" y="7112"/>
                    <a:pt x="176403" y="4445"/>
                    <a:pt x="167386" y="2667"/>
                  </a:cubicBezTo>
                  <a:cubicBezTo>
                    <a:pt x="158369" y="889"/>
                    <a:pt x="149225" y="0"/>
                    <a:pt x="140081" y="0"/>
                  </a:cubicBezTo>
                  <a:cubicBezTo>
                    <a:pt x="130937" y="0"/>
                    <a:pt x="121793" y="889"/>
                    <a:pt x="112776" y="2667"/>
                  </a:cubicBezTo>
                  <a:cubicBezTo>
                    <a:pt x="103759" y="4445"/>
                    <a:pt x="94996" y="7112"/>
                    <a:pt x="86487" y="10541"/>
                  </a:cubicBezTo>
                  <a:cubicBezTo>
                    <a:pt x="77978" y="13970"/>
                    <a:pt x="69850" y="18288"/>
                    <a:pt x="62230" y="23368"/>
                  </a:cubicBezTo>
                  <a:cubicBezTo>
                    <a:pt x="54610" y="28448"/>
                    <a:pt x="47498" y="34290"/>
                    <a:pt x="41021" y="40640"/>
                  </a:cubicBezTo>
                  <a:cubicBezTo>
                    <a:pt x="34544" y="46990"/>
                    <a:pt x="28702" y="54102"/>
                    <a:pt x="23622" y="61722"/>
                  </a:cubicBezTo>
                  <a:cubicBezTo>
                    <a:pt x="18542" y="69342"/>
                    <a:pt x="14224" y="77343"/>
                    <a:pt x="10668" y="85852"/>
                  </a:cubicBezTo>
                  <a:cubicBezTo>
                    <a:pt x="7112" y="94361"/>
                    <a:pt x="4445" y="102997"/>
                    <a:pt x="2667" y="112014"/>
                  </a:cubicBezTo>
                  <a:cubicBezTo>
                    <a:pt x="889" y="121031"/>
                    <a:pt x="0" y="130048"/>
                    <a:pt x="0" y="139192"/>
                  </a:cubicBezTo>
                  <a:lnTo>
                    <a:pt x="0" y="232156"/>
                  </a:lnTo>
                  <a:cubicBezTo>
                    <a:pt x="0" y="245364"/>
                    <a:pt x="1905" y="258318"/>
                    <a:pt x="5588" y="271018"/>
                  </a:cubicBezTo>
                  <a:cubicBezTo>
                    <a:pt x="9271" y="283718"/>
                    <a:pt x="14732" y="295656"/>
                    <a:pt x="21844" y="306832"/>
                  </a:cubicBezTo>
                  <a:cubicBezTo>
                    <a:pt x="28956" y="318008"/>
                    <a:pt x="37465" y="327914"/>
                    <a:pt x="47498" y="336677"/>
                  </a:cubicBezTo>
                  <a:cubicBezTo>
                    <a:pt x="57531" y="345440"/>
                    <a:pt x="68453" y="352552"/>
                    <a:pt x="80518" y="358267"/>
                  </a:cubicBezTo>
                  <a:cubicBezTo>
                    <a:pt x="92583" y="363982"/>
                    <a:pt x="105156" y="367792"/>
                    <a:pt x="118237" y="369824"/>
                  </a:cubicBezTo>
                  <a:cubicBezTo>
                    <a:pt x="131318" y="371856"/>
                    <a:pt x="144526" y="372110"/>
                    <a:pt x="157734" y="370459"/>
                  </a:cubicBezTo>
                  <a:cubicBezTo>
                    <a:pt x="170942" y="368808"/>
                    <a:pt x="183642" y="365379"/>
                    <a:pt x="195834" y="360045"/>
                  </a:cubicBezTo>
                  <a:cubicBezTo>
                    <a:pt x="208026" y="354711"/>
                    <a:pt x="219202" y="347980"/>
                    <a:pt x="229489" y="339471"/>
                  </a:cubicBezTo>
                  <a:lnTo>
                    <a:pt x="266319" y="366903"/>
                  </a:lnTo>
                  <a:cubicBezTo>
                    <a:pt x="268859" y="368808"/>
                    <a:pt x="271526" y="370078"/>
                    <a:pt x="274574" y="370840"/>
                  </a:cubicBezTo>
                  <a:cubicBezTo>
                    <a:pt x="277622" y="371602"/>
                    <a:pt x="280543" y="371729"/>
                    <a:pt x="283718" y="371348"/>
                  </a:cubicBezTo>
                  <a:cubicBezTo>
                    <a:pt x="286893" y="370967"/>
                    <a:pt x="289687" y="369951"/>
                    <a:pt x="292354" y="368300"/>
                  </a:cubicBezTo>
                  <a:cubicBezTo>
                    <a:pt x="295021" y="366649"/>
                    <a:pt x="297307" y="364744"/>
                    <a:pt x="299085" y="362204"/>
                  </a:cubicBezTo>
                  <a:lnTo>
                    <a:pt x="299085" y="362204"/>
                  </a:lnTo>
                  <a:close/>
                  <a:moveTo>
                    <a:pt x="140081" y="324993"/>
                  </a:moveTo>
                  <a:cubicBezTo>
                    <a:pt x="133985" y="324993"/>
                    <a:pt x="127889" y="324358"/>
                    <a:pt x="121920" y="323215"/>
                  </a:cubicBezTo>
                  <a:cubicBezTo>
                    <a:pt x="115951" y="322072"/>
                    <a:pt x="110109" y="320294"/>
                    <a:pt x="104394" y="317881"/>
                  </a:cubicBezTo>
                  <a:cubicBezTo>
                    <a:pt x="98679" y="315468"/>
                    <a:pt x="93345" y="312674"/>
                    <a:pt x="88265" y="309245"/>
                  </a:cubicBezTo>
                  <a:cubicBezTo>
                    <a:pt x="83185" y="305816"/>
                    <a:pt x="78486" y="302006"/>
                    <a:pt x="74168" y="297688"/>
                  </a:cubicBezTo>
                  <a:cubicBezTo>
                    <a:pt x="69850" y="293370"/>
                    <a:pt x="65913" y="288671"/>
                    <a:pt x="62611" y="283591"/>
                  </a:cubicBezTo>
                  <a:cubicBezTo>
                    <a:pt x="59309" y="278511"/>
                    <a:pt x="56388" y="273177"/>
                    <a:pt x="53975" y="267589"/>
                  </a:cubicBezTo>
                  <a:cubicBezTo>
                    <a:pt x="51562" y="262001"/>
                    <a:pt x="49911" y="256159"/>
                    <a:pt x="48641" y="250190"/>
                  </a:cubicBezTo>
                  <a:cubicBezTo>
                    <a:pt x="47371" y="244221"/>
                    <a:pt x="46863" y="238125"/>
                    <a:pt x="46863" y="232029"/>
                  </a:cubicBezTo>
                  <a:lnTo>
                    <a:pt x="46863" y="139192"/>
                  </a:lnTo>
                  <a:cubicBezTo>
                    <a:pt x="46863" y="133096"/>
                    <a:pt x="47498" y="127000"/>
                    <a:pt x="48641" y="121031"/>
                  </a:cubicBezTo>
                  <a:cubicBezTo>
                    <a:pt x="49784" y="115062"/>
                    <a:pt x="51562" y="109220"/>
                    <a:pt x="53975" y="103632"/>
                  </a:cubicBezTo>
                  <a:cubicBezTo>
                    <a:pt x="56388" y="98044"/>
                    <a:pt x="59182" y="92583"/>
                    <a:pt x="62611" y="87503"/>
                  </a:cubicBezTo>
                  <a:cubicBezTo>
                    <a:pt x="66040" y="82423"/>
                    <a:pt x="69850" y="77724"/>
                    <a:pt x="74168" y="73406"/>
                  </a:cubicBezTo>
                  <a:cubicBezTo>
                    <a:pt x="78486" y="69088"/>
                    <a:pt x="83185" y="65278"/>
                    <a:pt x="88265" y="61849"/>
                  </a:cubicBezTo>
                  <a:cubicBezTo>
                    <a:pt x="93345" y="58420"/>
                    <a:pt x="98806" y="55626"/>
                    <a:pt x="104394" y="53213"/>
                  </a:cubicBezTo>
                  <a:cubicBezTo>
                    <a:pt x="109982" y="50800"/>
                    <a:pt x="115951" y="49149"/>
                    <a:pt x="121920" y="47879"/>
                  </a:cubicBezTo>
                  <a:cubicBezTo>
                    <a:pt x="127889" y="46609"/>
                    <a:pt x="133985" y="46101"/>
                    <a:pt x="140081" y="46101"/>
                  </a:cubicBezTo>
                  <a:cubicBezTo>
                    <a:pt x="146177" y="46101"/>
                    <a:pt x="152273" y="46736"/>
                    <a:pt x="158242" y="47879"/>
                  </a:cubicBezTo>
                  <a:cubicBezTo>
                    <a:pt x="164211" y="49022"/>
                    <a:pt x="170053" y="50800"/>
                    <a:pt x="175768" y="53213"/>
                  </a:cubicBezTo>
                  <a:cubicBezTo>
                    <a:pt x="181483" y="55626"/>
                    <a:pt x="186817" y="58420"/>
                    <a:pt x="191897" y="61849"/>
                  </a:cubicBezTo>
                  <a:cubicBezTo>
                    <a:pt x="196977" y="65278"/>
                    <a:pt x="201676" y="69088"/>
                    <a:pt x="205994" y="73406"/>
                  </a:cubicBezTo>
                  <a:cubicBezTo>
                    <a:pt x="210312" y="77724"/>
                    <a:pt x="214249" y="82423"/>
                    <a:pt x="217551" y="87503"/>
                  </a:cubicBezTo>
                  <a:cubicBezTo>
                    <a:pt x="220853" y="92583"/>
                    <a:pt x="223774" y="97917"/>
                    <a:pt x="226187" y="103632"/>
                  </a:cubicBezTo>
                  <a:cubicBezTo>
                    <a:pt x="228600" y="109347"/>
                    <a:pt x="230251" y="115062"/>
                    <a:pt x="231521" y="121031"/>
                  </a:cubicBezTo>
                  <a:cubicBezTo>
                    <a:pt x="232791" y="127000"/>
                    <a:pt x="233299" y="133096"/>
                    <a:pt x="233299" y="139192"/>
                  </a:cubicBezTo>
                  <a:lnTo>
                    <a:pt x="233299" y="232156"/>
                  </a:lnTo>
                  <a:cubicBezTo>
                    <a:pt x="233299" y="247777"/>
                    <a:pt x="229616" y="262382"/>
                    <a:pt x="222123" y="276098"/>
                  </a:cubicBezTo>
                  <a:lnTo>
                    <a:pt x="200533" y="259969"/>
                  </a:lnTo>
                  <a:cubicBezTo>
                    <a:pt x="197993" y="258064"/>
                    <a:pt x="195326" y="256794"/>
                    <a:pt x="192278" y="256032"/>
                  </a:cubicBezTo>
                  <a:cubicBezTo>
                    <a:pt x="189230" y="255270"/>
                    <a:pt x="186309" y="255143"/>
                    <a:pt x="183134" y="255524"/>
                  </a:cubicBezTo>
                  <a:cubicBezTo>
                    <a:pt x="179959" y="255905"/>
                    <a:pt x="177165" y="256921"/>
                    <a:pt x="174498" y="258572"/>
                  </a:cubicBezTo>
                  <a:cubicBezTo>
                    <a:pt x="171831" y="260223"/>
                    <a:pt x="169545" y="262128"/>
                    <a:pt x="167767" y="264668"/>
                  </a:cubicBezTo>
                  <a:cubicBezTo>
                    <a:pt x="165989" y="267208"/>
                    <a:pt x="164592" y="269875"/>
                    <a:pt x="163830" y="272796"/>
                  </a:cubicBezTo>
                  <a:cubicBezTo>
                    <a:pt x="163068" y="275717"/>
                    <a:pt x="162941" y="278765"/>
                    <a:pt x="163322" y="281813"/>
                  </a:cubicBezTo>
                  <a:cubicBezTo>
                    <a:pt x="163703" y="284861"/>
                    <a:pt x="164719" y="287655"/>
                    <a:pt x="166370" y="290322"/>
                  </a:cubicBezTo>
                  <a:cubicBezTo>
                    <a:pt x="168021" y="292989"/>
                    <a:pt x="169926" y="295275"/>
                    <a:pt x="172466" y="297053"/>
                  </a:cubicBezTo>
                  <a:lnTo>
                    <a:pt x="190119" y="310261"/>
                  </a:lnTo>
                  <a:cubicBezTo>
                    <a:pt x="174752" y="320040"/>
                    <a:pt x="157988" y="324993"/>
                    <a:pt x="139827" y="32499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927227" y="621157"/>
              <a:ext cx="280193" cy="372439"/>
            </a:xfrm>
            <a:custGeom>
              <a:avLst/>
              <a:gdLst/>
              <a:ahLst/>
              <a:cxnLst/>
              <a:rect l="l" t="t" r="r" b="b"/>
              <a:pathLst>
                <a:path w="280193" h="372439">
                  <a:moveTo>
                    <a:pt x="279146" y="340614"/>
                  </a:moveTo>
                  <a:lnTo>
                    <a:pt x="162433" y="15367"/>
                  </a:lnTo>
                  <a:cubicBezTo>
                    <a:pt x="160782" y="10795"/>
                    <a:pt x="157988" y="6985"/>
                    <a:pt x="153924" y="4191"/>
                  </a:cubicBezTo>
                  <a:cubicBezTo>
                    <a:pt x="149860" y="1397"/>
                    <a:pt x="145415" y="0"/>
                    <a:pt x="140462" y="0"/>
                  </a:cubicBezTo>
                  <a:cubicBezTo>
                    <a:pt x="135509" y="0"/>
                    <a:pt x="131064" y="1397"/>
                    <a:pt x="127000" y="4191"/>
                  </a:cubicBezTo>
                  <a:cubicBezTo>
                    <a:pt x="122936" y="6985"/>
                    <a:pt x="120142" y="10795"/>
                    <a:pt x="118491" y="15367"/>
                  </a:cubicBezTo>
                  <a:lnTo>
                    <a:pt x="1651" y="340614"/>
                  </a:lnTo>
                  <a:cubicBezTo>
                    <a:pt x="508" y="343535"/>
                    <a:pt x="0" y="346583"/>
                    <a:pt x="0" y="349758"/>
                  </a:cubicBezTo>
                  <a:cubicBezTo>
                    <a:pt x="0" y="352933"/>
                    <a:pt x="762" y="355854"/>
                    <a:pt x="2032" y="358775"/>
                  </a:cubicBezTo>
                  <a:cubicBezTo>
                    <a:pt x="3302" y="361696"/>
                    <a:pt x="5207" y="364109"/>
                    <a:pt x="7493" y="366268"/>
                  </a:cubicBezTo>
                  <a:cubicBezTo>
                    <a:pt x="9779" y="368427"/>
                    <a:pt x="12446" y="369951"/>
                    <a:pt x="15494" y="371094"/>
                  </a:cubicBezTo>
                  <a:cubicBezTo>
                    <a:pt x="18542" y="372237"/>
                    <a:pt x="21590" y="372618"/>
                    <a:pt x="24638" y="372364"/>
                  </a:cubicBezTo>
                  <a:cubicBezTo>
                    <a:pt x="27686" y="372110"/>
                    <a:pt x="30734" y="371348"/>
                    <a:pt x="33655" y="369951"/>
                  </a:cubicBezTo>
                  <a:cubicBezTo>
                    <a:pt x="36576" y="368554"/>
                    <a:pt x="38989" y="366649"/>
                    <a:pt x="41021" y="364236"/>
                  </a:cubicBezTo>
                  <a:cubicBezTo>
                    <a:pt x="43053" y="361823"/>
                    <a:pt x="44577" y="359156"/>
                    <a:pt x="45593" y="356235"/>
                  </a:cubicBezTo>
                  <a:lnTo>
                    <a:pt x="81788" y="255524"/>
                  </a:lnTo>
                  <a:lnTo>
                    <a:pt x="199009" y="255524"/>
                  </a:lnTo>
                  <a:lnTo>
                    <a:pt x="235204" y="356235"/>
                  </a:lnTo>
                  <a:cubicBezTo>
                    <a:pt x="236347" y="359029"/>
                    <a:pt x="237871" y="361569"/>
                    <a:pt x="240030" y="363728"/>
                  </a:cubicBezTo>
                  <a:cubicBezTo>
                    <a:pt x="242189" y="365887"/>
                    <a:pt x="244602" y="367665"/>
                    <a:pt x="247269" y="368935"/>
                  </a:cubicBezTo>
                  <a:cubicBezTo>
                    <a:pt x="249936" y="370205"/>
                    <a:pt x="252984" y="370840"/>
                    <a:pt x="255905" y="370967"/>
                  </a:cubicBezTo>
                  <a:cubicBezTo>
                    <a:pt x="258826" y="371094"/>
                    <a:pt x="261874" y="370586"/>
                    <a:pt x="264795" y="369570"/>
                  </a:cubicBezTo>
                  <a:cubicBezTo>
                    <a:pt x="267716" y="368554"/>
                    <a:pt x="270256" y="367030"/>
                    <a:pt x="272415" y="364998"/>
                  </a:cubicBezTo>
                  <a:cubicBezTo>
                    <a:pt x="274574" y="362966"/>
                    <a:pt x="276479" y="360680"/>
                    <a:pt x="277876" y="357886"/>
                  </a:cubicBezTo>
                  <a:cubicBezTo>
                    <a:pt x="279273" y="355092"/>
                    <a:pt x="280035" y="352298"/>
                    <a:pt x="280162" y="349250"/>
                  </a:cubicBezTo>
                  <a:cubicBezTo>
                    <a:pt x="280289" y="346202"/>
                    <a:pt x="280035" y="343281"/>
                    <a:pt x="279146" y="340487"/>
                  </a:cubicBezTo>
                  <a:close/>
                  <a:moveTo>
                    <a:pt x="98425" y="209042"/>
                  </a:moveTo>
                  <a:lnTo>
                    <a:pt x="140335" y="92329"/>
                  </a:lnTo>
                  <a:lnTo>
                    <a:pt x="182245" y="209042"/>
                  </a:lnTo>
                  <a:lnTo>
                    <a:pt x="98425" y="2090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104327" y="8502068"/>
            <a:ext cx="1154974" cy="1512465"/>
          </a:xfrm>
          <a:custGeom>
            <a:avLst/>
            <a:gdLst/>
            <a:ahLst/>
            <a:cxnLst/>
            <a:rect l="l" t="t" r="r" b="b"/>
            <a:pathLst>
              <a:path w="2309947" h="3024930">
                <a:moveTo>
                  <a:pt x="0" y="0"/>
                </a:moveTo>
                <a:lnTo>
                  <a:pt x="2309947" y="0"/>
                </a:lnTo>
                <a:lnTo>
                  <a:pt x="2309947" y="3024930"/>
                </a:lnTo>
                <a:lnTo>
                  <a:pt x="0" y="3024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5454320" y="1"/>
            <a:ext cx="9525" cy="10287000"/>
            <a:chOff x="0" y="0"/>
            <a:chExt cx="9525" cy="1028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25" cy="10287000"/>
            </a:xfrm>
            <a:custGeom>
              <a:avLst/>
              <a:gdLst/>
              <a:ahLst/>
              <a:cxnLst/>
              <a:rect l="l" t="t" r="r" b="b"/>
              <a:pathLst>
                <a:path w="9525" h="10287000">
                  <a:moveTo>
                    <a:pt x="0" y="10287000"/>
                  </a:moveTo>
                  <a:lnTo>
                    <a:pt x="9525" y="10287000"/>
                  </a:lnTo>
                  <a:lnTo>
                    <a:pt x="95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829315" y="-446356"/>
            <a:ext cx="9441377" cy="11179713"/>
            <a:chOff x="0" y="0"/>
            <a:chExt cx="3809617" cy="4511040"/>
          </a:xfrm>
        </p:grpSpPr>
        <p:sp>
          <p:nvSpPr>
            <p:cNvPr id="14" name="Freeform 14"/>
            <p:cNvSpPr/>
            <p:nvPr/>
          </p:nvSpPr>
          <p:spPr>
            <a:xfrm>
              <a:off x="159532" y="158750"/>
              <a:ext cx="3490554" cy="4193540"/>
            </a:xfrm>
            <a:custGeom>
              <a:avLst/>
              <a:gdLst/>
              <a:ahLst/>
              <a:cxnLst/>
              <a:rect l="l" t="t" r="r" b="b"/>
              <a:pathLst>
                <a:path w="3490554" h="4193540">
                  <a:moveTo>
                    <a:pt x="0" y="0"/>
                  </a:moveTo>
                  <a:lnTo>
                    <a:pt x="3490553" y="0"/>
                  </a:lnTo>
                  <a:lnTo>
                    <a:pt x="3490553" y="4193540"/>
                  </a:lnTo>
                  <a:lnTo>
                    <a:pt x="0" y="4193540"/>
                  </a:lnTo>
                  <a:close/>
                </a:path>
              </a:pathLst>
            </a:custGeom>
            <a:blipFill>
              <a:blip r:embed="rId3"/>
              <a:stretch>
                <a:fillRect l="-10069" r="-10069"/>
              </a:stretch>
            </a:blip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640399" y="1991903"/>
            <a:ext cx="9375410" cy="7130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en-US" sz="80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RÉUNION D’INFORMATION PRÉALABLE</a:t>
            </a:r>
          </a:p>
          <a:p>
            <a:pPr>
              <a:lnSpc>
                <a:spcPts val="8775"/>
              </a:lnSpc>
            </a:pPr>
            <a:r>
              <a:rPr lang="en-US" sz="8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>
              <a:lnSpc>
                <a:spcPts val="6751"/>
              </a:lnSpc>
            </a:pPr>
            <a:r>
              <a:rPr lang="en-US" sz="6200" b="1" dirty="0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Maisons </a:t>
            </a:r>
            <a:r>
              <a:rPr lang="en-US" sz="6200" b="1" dirty="0" err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Baijot</a:t>
            </a:r>
            <a:r>
              <a:rPr lang="en-US" sz="6200" b="1" dirty="0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  <a:p>
            <a:pPr>
              <a:lnSpc>
                <a:spcPts val="6751"/>
              </a:lnSpc>
            </a:pPr>
            <a:r>
              <a:rPr lang="en-US" sz="6200" b="1" dirty="0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LEUZE </a:t>
            </a:r>
          </a:p>
          <a:p>
            <a:pPr>
              <a:lnSpc>
                <a:spcPts val="6751"/>
              </a:lnSpc>
            </a:pPr>
            <a:r>
              <a:rPr lang="en-US" sz="6200" b="1" dirty="0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17/09/2026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533595" y="6087380"/>
            <a:ext cx="4724400" cy="4202668"/>
            <a:chOff x="0" y="0"/>
            <a:chExt cx="4724400" cy="4202671"/>
          </a:xfrm>
        </p:grpSpPr>
        <p:sp>
          <p:nvSpPr>
            <p:cNvPr id="3" name="Freeform 3"/>
            <p:cNvSpPr/>
            <p:nvPr/>
          </p:nvSpPr>
          <p:spPr>
            <a:xfrm>
              <a:off x="368173" y="0"/>
              <a:ext cx="4356227" cy="4199636"/>
            </a:xfrm>
            <a:custGeom>
              <a:avLst/>
              <a:gdLst/>
              <a:ahLst/>
              <a:cxnLst/>
              <a:rect l="l" t="t" r="r" b="b"/>
              <a:pathLst>
                <a:path w="4356227" h="4199636">
                  <a:moveTo>
                    <a:pt x="3286252" y="221488"/>
                  </a:moveTo>
                  <a:cubicBezTo>
                    <a:pt x="3300095" y="221488"/>
                    <a:pt x="3314065" y="221869"/>
                    <a:pt x="3327908" y="222504"/>
                  </a:cubicBezTo>
                  <a:cubicBezTo>
                    <a:pt x="3341751" y="223139"/>
                    <a:pt x="3355594" y="224155"/>
                    <a:pt x="3369437" y="225552"/>
                  </a:cubicBezTo>
                  <a:cubicBezTo>
                    <a:pt x="3383280" y="226949"/>
                    <a:pt x="3396996" y="228600"/>
                    <a:pt x="3410839" y="230632"/>
                  </a:cubicBezTo>
                  <a:cubicBezTo>
                    <a:pt x="3424682" y="232664"/>
                    <a:pt x="3438271" y="235077"/>
                    <a:pt x="3451860" y="237744"/>
                  </a:cubicBezTo>
                  <a:cubicBezTo>
                    <a:pt x="3465449" y="240411"/>
                    <a:pt x="3479038" y="243459"/>
                    <a:pt x="3492500" y="246888"/>
                  </a:cubicBezTo>
                  <a:cubicBezTo>
                    <a:pt x="3505962" y="250317"/>
                    <a:pt x="3519424" y="254000"/>
                    <a:pt x="3532632" y="258064"/>
                  </a:cubicBezTo>
                  <a:cubicBezTo>
                    <a:pt x="3545840" y="262128"/>
                    <a:pt x="3559175" y="266446"/>
                    <a:pt x="3572256" y="271145"/>
                  </a:cubicBezTo>
                  <a:cubicBezTo>
                    <a:pt x="3585337" y="275844"/>
                    <a:pt x="3598291" y="280797"/>
                    <a:pt x="3611118" y="286131"/>
                  </a:cubicBezTo>
                  <a:cubicBezTo>
                    <a:pt x="3623945" y="291465"/>
                    <a:pt x="3636645" y="297053"/>
                    <a:pt x="3649218" y="303022"/>
                  </a:cubicBezTo>
                  <a:cubicBezTo>
                    <a:pt x="3661791" y="308991"/>
                    <a:pt x="3674237" y="315214"/>
                    <a:pt x="3686429" y="321818"/>
                  </a:cubicBezTo>
                  <a:cubicBezTo>
                    <a:pt x="3698621" y="328422"/>
                    <a:pt x="3710813" y="335153"/>
                    <a:pt x="3722624" y="342392"/>
                  </a:cubicBezTo>
                  <a:cubicBezTo>
                    <a:pt x="3734435" y="349631"/>
                    <a:pt x="3746246" y="356997"/>
                    <a:pt x="3757803" y="364744"/>
                  </a:cubicBezTo>
                  <a:cubicBezTo>
                    <a:pt x="3769360" y="372491"/>
                    <a:pt x="3780663" y="380492"/>
                    <a:pt x="3791839" y="388747"/>
                  </a:cubicBezTo>
                  <a:cubicBezTo>
                    <a:pt x="3803015" y="397002"/>
                    <a:pt x="3813937" y="405511"/>
                    <a:pt x="3824732" y="414401"/>
                  </a:cubicBezTo>
                  <a:cubicBezTo>
                    <a:pt x="3835527" y="423291"/>
                    <a:pt x="3845941" y="432308"/>
                    <a:pt x="3856228" y="441579"/>
                  </a:cubicBezTo>
                  <a:cubicBezTo>
                    <a:pt x="3866515" y="450850"/>
                    <a:pt x="3876548" y="460502"/>
                    <a:pt x="3886454" y="470281"/>
                  </a:cubicBezTo>
                  <a:cubicBezTo>
                    <a:pt x="3896360" y="480060"/>
                    <a:pt x="3905885" y="490220"/>
                    <a:pt x="3915156" y="500507"/>
                  </a:cubicBezTo>
                  <a:cubicBezTo>
                    <a:pt x="3924427" y="510794"/>
                    <a:pt x="3933571" y="521335"/>
                    <a:pt x="3942334" y="532003"/>
                  </a:cubicBezTo>
                  <a:cubicBezTo>
                    <a:pt x="3951097" y="542671"/>
                    <a:pt x="3959733" y="553720"/>
                    <a:pt x="3967988" y="564896"/>
                  </a:cubicBezTo>
                  <a:cubicBezTo>
                    <a:pt x="3976243" y="576072"/>
                    <a:pt x="3984244" y="587375"/>
                    <a:pt x="3991991" y="598932"/>
                  </a:cubicBezTo>
                  <a:cubicBezTo>
                    <a:pt x="3999739" y="610489"/>
                    <a:pt x="4007105" y="622173"/>
                    <a:pt x="4014344" y="634111"/>
                  </a:cubicBezTo>
                  <a:cubicBezTo>
                    <a:pt x="4021583" y="646049"/>
                    <a:pt x="4028314" y="658114"/>
                    <a:pt x="4034918" y="670306"/>
                  </a:cubicBezTo>
                  <a:cubicBezTo>
                    <a:pt x="4041521" y="682498"/>
                    <a:pt x="4047745" y="694944"/>
                    <a:pt x="4053714" y="707517"/>
                  </a:cubicBezTo>
                  <a:cubicBezTo>
                    <a:pt x="4059683" y="720090"/>
                    <a:pt x="4065271" y="732790"/>
                    <a:pt x="4070605" y="745617"/>
                  </a:cubicBezTo>
                  <a:cubicBezTo>
                    <a:pt x="4075938" y="758444"/>
                    <a:pt x="4080891" y="771398"/>
                    <a:pt x="4085590" y="784479"/>
                  </a:cubicBezTo>
                  <a:cubicBezTo>
                    <a:pt x="4090289" y="797560"/>
                    <a:pt x="4094607" y="810768"/>
                    <a:pt x="4098671" y="824103"/>
                  </a:cubicBezTo>
                  <a:cubicBezTo>
                    <a:pt x="4102735" y="837438"/>
                    <a:pt x="4106418" y="850773"/>
                    <a:pt x="4109847" y="864235"/>
                  </a:cubicBezTo>
                  <a:cubicBezTo>
                    <a:pt x="4113277" y="877697"/>
                    <a:pt x="4116325" y="891286"/>
                    <a:pt x="4118991" y="904875"/>
                  </a:cubicBezTo>
                  <a:cubicBezTo>
                    <a:pt x="4121658" y="918464"/>
                    <a:pt x="4124071" y="932180"/>
                    <a:pt x="4126103" y="945896"/>
                  </a:cubicBezTo>
                  <a:cubicBezTo>
                    <a:pt x="4128135" y="959612"/>
                    <a:pt x="4129787" y="973455"/>
                    <a:pt x="4131183" y="987298"/>
                  </a:cubicBezTo>
                  <a:cubicBezTo>
                    <a:pt x="4132580" y="1001141"/>
                    <a:pt x="4133596" y="1014984"/>
                    <a:pt x="4134231" y="1028827"/>
                  </a:cubicBezTo>
                  <a:cubicBezTo>
                    <a:pt x="4134866" y="1042670"/>
                    <a:pt x="4135247" y="1056640"/>
                    <a:pt x="4135247" y="1070483"/>
                  </a:cubicBezTo>
                  <a:cubicBezTo>
                    <a:pt x="4135247" y="1084326"/>
                    <a:pt x="4134866" y="1098296"/>
                    <a:pt x="4134231" y="1112139"/>
                  </a:cubicBezTo>
                  <a:cubicBezTo>
                    <a:pt x="4133596" y="1125982"/>
                    <a:pt x="4132580" y="1139825"/>
                    <a:pt x="4131183" y="1153668"/>
                  </a:cubicBezTo>
                  <a:cubicBezTo>
                    <a:pt x="4129787" y="1167511"/>
                    <a:pt x="4128135" y="1181227"/>
                    <a:pt x="4126103" y="1195070"/>
                  </a:cubicBezTo>
                  <a:cubicBezTo>
                    <a:pt x="4124071" y="1208913"/>
                    <a:pt x="4121658" y="1222502"/>
                    <a:pt x="4118991" y="1236091"/>
                  </a:cubicBezTo>
                  <a:cubicBezTo>
                    <a:pt x="4116325" y="1249680"/>
                    <a:pt x="4113276" y="1263269"/>
                    <a:pt x="4109847" y="1276731"/>
                  </a:cubicBezTo>
                  <a:cubicBezTo>
                    <a:pt x="4106419" y="1290193"/>
                    <a:pt x="4102735" y="1303655"/>
                    <a:pt x="4098671" y="1316863"/>
                  </a:cubicBezTo>
                  <a:cubicBezTo>
                    <a:pt x="4094607" y="1330071"/>
                    <a:pt x="4090289" y="1343406"/>
                    <a:pt x="4085590" y="1356487"/>
                  </a:cubicBezTo>
                  <a:cubicBezTo>
                    <a:pt x="4080891" y="1369568"/>
                    <a:pt x="4075938" y="1382522"/>
                    <a:pt x="4070605" y="1395349"/>
                  </a:cubicBezTo>
                  <a:cubicBezTo>
                    <a:pt x="4065271" y="1408176"/>
                    <a:pt x="4059683" y="1420876"/>
                    <a:pt x="4053714" y="1433449"/>
                  </a:cubicBezTo>
                  <a:cubicBezTo>
                    <a:pt x="4047745" y="1446022"/>
                    <a:pt x="4041522" y="1458468"/>
                    <a:pt x="4034918" y="1470660"/>
                  </a:cubicBezTo>
                  <a:cubicBezTo>
                    <a:pt x="4028313" y="1482852"/>
                    <a:pt x="4021583" y="1495044"/>
                    <a:pt x="4014344" y="1506855"/>
                  </a:cubicBezTo>
                  <a:cubicBezTo>
                    <a:pt x="4007105" y="1518666"/>
                    <a:pt x="3999739" y="1530477"/>
                    <a:pt x="3991991" y="1542034"/>
                  </a:cubicBezTo>
                  <a:cubicBezTo>
                    <a:pt x="3984244" y="1553591"/>
                    <a:pt x="3976244" y="1564894"/>
                    <a:pt x="3967988" y="1576070"/>
                  </a:cubicBezTo>
                  <a:cubicBezTo>
                    <a:pt x="3959733" y="1587246"/>
                    <a:pt x="3951224" y="1598168"/>
                    <a:pt x="3942334" y="1608963"/>
                  </a:cubicBezTo>
                  <a:cubicBezTo>
                    <a:pt x="3933445" y="1619758"/>
                    <a:pt x="3924427" y="1630172"/>
                    <a:pt x="3915156" y="1640459"/>
                  </a:cubicBezTo>
                  <a:cubicBezTo>
                    <a:pt x="3905885" y="1650746"/>
                    <a:pt x="3896233" y="1660779"/>
                    <a:pt x="3886454" y="1670685"/>
                  </a:cubicBezTo>
                  <a:lnTo>
                    <a:pt x="3886073" y="1669796"/>
                  </a:lnTo>
                  <a:cubicBezTo>
                    <a:pt x="3884168" y="1671574"/>
                    <a:pt x="3882009" y="1672971"/>
                    <a:pt x="3880104" y="1675003"/>
                  </a:cubicBezTo>
                  <a:lnTo>
                    <a:pt x="2680843" y="476123"/>
                  </a:lnTo>
                  <a:cubicBezTo>
                    <a:pt x="2682748" y="474218"/>
                    <a:pt x="2684272" y="472059"/>
                    <a:pt x="2686050" y="470154"/>
                  </a:cubicBezTo>
                  <a:cubicBezTo>
                    <a:pt x="2695829" y="460375"/>
                    <a:pt x="2705989" y="450723"/>
                    <a:pt x="2716276" y="441452"/>
                  </a:cubicBezTo>
                  <a:cubicBezTo>
                    <a:pt x="2726563" y="432181"/>
                    <a:pt x="2737104" y="423037"/>
                    <a:pt x="2747772" y="414274"/>
                  </a:cubicBezTo>
                  <a:cubicBezTo>
                    <a:pt x="2758440" y="405511"/>
                    <a:pt x="2769489" y="396875"/>
                    <a:pt x="2780665" y="388620"/>
                  </a:cubicBezTo>
                  <a:cubicBezTo>
                    <a:pt x="2791841" y="380365"/>
                    <a:pt x="2803144" y="372364"/>
                    <a:pt x="2814701" y="364617"/>
                  </a:cubicBezTo>
                  <a:cubicBezTo>
                    <a:pt x="2826258" y="356870"/>
                    <a:pt x="2837942" y="349504"/>
                    <a:pt x="2849880" y="342265"/>
                  </a:cubicBezTo>
                  <a:cubicBezTo>
                    <a:pt x="2861818" y="335026"/>
                    <a:pt x="2873883" y="328295"/>
                    <a:pt x="2886075" y="321691"/>
                  </a:cubicBezTo>
                  <a:cubicBezTo>
                    <a:pt x="2898267" y="315087"/>
                    <a:pt x="2910713" y="308864"/>
                    <a:pt x="2923286" y="302895"/>
                  </a:cubicBezTo>
                  <a:cubicBezTo>
                    <a:pt x="2935859" y="296926"/>
                    <a:pt x="2948559" y="291338"/>
                    <a:pt x="2961386" y="286004"/>
                  </a:cubicBezTo>
                  <a:cubicBezTo>
                    <a:pt x="2974213" y="280670"/>
                    <a:pt x="2987167" y="275717"/>
                    <a:pt x="3000248" y="271018"/>
                  </a:cubicBezTo>
                  <a:cubicBezTo>
                    <a:pt x="3013329" y="266319"/>
                    <a:pt x="3026537" y="262001"/>
                    <a:pt x="3039872" y="257937"/>
                  </a:cubicBezTo>
                  <a:cubicBezTo>
                    <a:pt x="3053207" y="253873"/>
                    <a:pt x="3066542" y="250190"/>
                    <a:pt x="3080004" y="246761"/>
                  </a:cubicBezTo>
                  <a:cubicBezTo>
                    <a:pt x="3093466" y="243332"/>
                    <a:pt x="3107055" y="240284"/>
                    <a:pt x="3120644" y="237617"/>
                  </a:cubicBezTo>
                  <a:cubicBezTo>
                    <a:pt x="3134233" y="234950"/>
                    <a:pt x="3147949" y="232537"/>
                    <a:pt x="3161665" y="230505"/>
                  </a:cubicBezTo>
                  <a:cubicBezTo>
                    <a:pt x="3175382" y="228473"/>
                    <a:pt x="3189225" y="226822"/>
                    <a:pt x="3203068" y="225425"/>
                  </a:cubicBezTo>
                  <a:cubicBezTo>
                    <a:pt x="3216910" y="224028"/>
                    <a:pt x="3230753" y="223012"/>
                    <a:pt x="3244596" y="222377"/>
                  </a:cubicBezTo>
                  <a:cubicBezTo>
                    <a:pt x="3258439" y="221742"/>
                    <a:pt x="3272409" y="221361"/>
                    <a:pt x="3286252" y="221361"/>
                  </a:cubicBezTo>
                  <a:close/>
                  <a:moveTo>
                    <a:pt x="2545588" y="655447"/>
                  </a:moveTo>
                  <a:lnTo>
                    <a:pt x="3699764" y="1809877"/>
                  </a:lnTo>
                  <a:lnTo>
                    <a:pt x="3699510" y="1809877"/>
                  </a:lnTo>
                  <a:cubicBezTo>
                    <a:pt x="3622167" y="1852930"/>
                    <a:pt x="3540125" y="1883283"/>
                    <a:pt x="3453384" y="1900809"/>
                  </a:cubicBezTo>
                  <a:lnTo>
                    <a:pt x="2954020" y="1402334"/>
                  </a:lnTo>
                  <a:lnTo>
                    <a:pt x="2454656" y="902970"/>
                  </a:lnTo>
                  <a:cubicBezTo>
                    <a:pt x="2472182" y="816229"/>
                    <a:pt x="2502535" y="734187"/>
                    <a:pt x="2545588" y="656844"/>
                  </a:cubicBezTo>
                  <a:lnTo>
                    <a:pt x="2545588" y="655574"/>
                  </a:lnTo>
                  <a:close/>
                  <a:moveTo>
                    <a:pt x="2344293" y="1106043"/>
                  </a:moveTo>
                  <a:lnTo>
                    <a:pt x="3250184" y="2011934"/>
                  </a:lnTo>
                  <a:lnTo>
                    <a:pt x="1137031" y="3698367"/>
                  </a:lnTo>
                  <a:lnTo>
                    <a:pt x="656971" y="3219196"/>
                  </a:lnTo>
                  <a:lnTo>
                    <a:pt x="2344293" y="1106043"/>
                  </a:lnTo>
                  <a:close/>
                  <a:moveTo>
                    <a:pt x="681609" y="3557905"/>
                  </a:moveTo>
                  <a:lnTo>
                    <a:pt x="797433" y="3673729"/>
                  </a:lnTo>
                  <a:lnTo>
                    <a:pt x="581660" y="3889502"/>
                  </a:lnTo>
                  <a:cubicBezTo>
                    <a:pt x="577850" y="3893312"/>
                    <a:pt x="573659" y="3896741"/>
                    <a:pt x="569214" y="3899662"/>
                  </a:cubicBezTo>
                  <a:cubicBezTo>
                    <a:pt x="564769" y="3902582"/>
                    <a:pt x="560070" y="3905122"/>
                    <a:pt x="554990" y="3907155"/>
                  </a:cubicBezTo>
                  <a:cubicBezTo>
                    <a:pt x="549910" y="3909187"/>
                    <a:pt x="544957" y="3910711"/>
                    <a:pt x="539623" y="3911853"/>
                  </a:cubicBezTo>
                  <a:cubicBezTo>
                    <a:pt x="534289" y="3912996"/>
                    <a:pt x="529082" y="3913377"/>
                    <a:pt x="523748" y="3913377"/>
                  </a:cubicBezTo>
                  <a:cubicBezTo>
                    <a:pt x="523748" y="3913377"/>
                    <a:pt x="523748" y="3913377"/>
                    <a:pt x="523748" y="3913377"/>
                  </a:cubicBezTo>
                  <a:cubicBezTo>
                    <a:pt x="518414" y="3913377"/>
                    <a:pt x="513080" y="3912869"/>
                    <a:pt x="507746" y="3911853"/>
                  </a:cubicBezTo>
                  <a:cubicBezTo>
                    <a:pt x="502412" y="3910838"/>
                    <a:pt x="497332" y="3909187"/>
                    <a:pt x="492379" y="3907155"/>
                  </a:cubicBezTo>
                  <a:cubicBezTo>
                    <a:pt x="487426" y="3905122"/>
                    <a:pt x="482727" y="3902583"/>
                    <a:pt x="478282" y="3899534"/>
                  </a:cubicBezTo>
                  <a:cubicBezTo>
                    <a:pt x="473837" y="3896486"/>
                    <a:pt x="469646" y="3893184"/>
                    <a:pt x="465836" y="3889375"/>
                  </a:cubicBezTo>
                  <a:cubicBezTo>
                    <a:pt x="462026" y="3885565"/>
                    <a:pt x="458597" y="3881501"/>
                    <a:pt x="455676" y="3876928"/>
                  </a:cubicBezTo>
                  <a:cubicBezTo>
                    <a:pt x="452755" y="3872356"/>
                    <a:pt x="450215" y="3867784"/>
                    <a:pt x="448056" y="3862832"/>
                  </a:cubicBezTo>
                  <a:cubicBezTo>
                    <a:pt x="445897" y="3857879"/>
                    <a:pt x="444500" y="3852799"/>
                    <a:pt x="443357" y="3847465"/>
                  </a:cubicBezTo>
                  <a:cubicBezTo>
                    <a:pt x="442214" y="3842131"/>
                    <a:pt x="441833" y="3836924"/>
                    <a:pt x="441833" y="3831463"/>
                  </a:cubicBezTo>
                  <a:cubicBezTo>
                    <a:pt x="441833" y="3826001"/>
                    <a:pt x="442341" y="3820795"/>
                    <a:pt x="443357" y="3815461"/>
                  </a:cubicBezTo>
                  <a:cubicBezTo>
                    <a:pt x="444373" y="3810126"/>
                    <a:pt x="445897" y="3805046"/>
                    <a:pt x="448056" y="3800094"/>
                  </a:cubicBezTo>
                  <a:cubicBezTo>
                    <a:pt x="450215" y="3795141"/>
                    <a:pt x="452628" y="3790442"/>
                    <a:pt x="455549" y="3785870"/>
                  </a:cubicBezTo>
                  <a:cubicBezTo>
                    <a:pt x="458470" y="3781298"/>
                    <a:pt x="461899" y="3777234"/>
                    <a:pt x="465709" y="3773424"/>
                  </a:cubicBezTo>
                  <a:lnTo>
                    <a:pt x="681482" y="3557651"/>
                  </a:lnTo>
                  <a:close/>
                  <a:moveTo>
                    <a:pt x="3285744" y="0"/>
                  </a:moveTo>
                  <a:cubicBezTo>
                    <a:pt x="3268218" y="0"/>
                    <a:pt x="3250692" y="381"/>
                    <a:pt x="3233166" y="1270"/>
                  </a:cubicBezTo>
                  <a:cubicBezTo>
                    <a:pt x="3215640" y="2159"/>
                    <a:pt x="3198241" y="3429"/>
                    <a:pt x="3180715" y="5080"/>
                  </a:cubicBezTo>
                  <a:cubicBezTo>
                    <a:pt x="3163189" y="6731"/>
                    <a:pt x="3145917" y="8890"/>
                    <a:pt x="3128518" y="11557"/>
                  </a:cubicBezTo>
                  <a:cubicBezTo>
                    <a:pt x="3111119" y="14224"/>
                    <a:pt x="3093974" y="17145"/>
                    <a:pt x="3076702" y="20574"/>
                  </a:cubicBezTo>
                  <a:cubicBezTo>
                    <a:pt x="3059430" y="24003"/>
                    <a:pt x="3042412" y="27813"/>
                    <a:pt x="3025394" y="32131"/>
                  </a:cubicBezTo>
                  <a:cubicBezTo>
                    <a:pt x="3008376" y="36449"/>
                    <a:pt x="2991485" y="41021"/>
                    <a:pt x="2974721" y="46101"/>
                  </a:cubicBezTo>
                  <a:cubicBezTo>
                    <a:pt x="2957957" y="51181"/>
                    <a:pt x="2941320" y="56642"/>
                    <a:pt x="2924810" y="62611"/>
                  </a:cubicBezTo>
                  <a:cubicBezTo>
                    <a:pt x="2908300" y="68580"/>
                    <a:pt x="2891917" y="74803"/>
                    <a:pt x="2875788" y="81534"/>
                  </a:cubicBezTo>
                  <a:cubicBezTo>
                    <a:pt x="2859659" y="88265"/>
                    <a:pt x="2843657" y="95377"/>
                    <a:pt x="2827782" y="102870"/>
                  </a:cubicBezTo>
                  <a:cubicBezTo>
                    <a:pt x="2811907" y="110363"/>
                    <a:pt x="2796286" y="118237"/>
                    <a:pt x="2780919" y="126492"/>
                  </a:cubicBezTo>
                  <a:cubicBezTo>
                    <a:pt x="2765552" y="134747"/>
                    <a:pt x="2750185" y="143383"/>
                    <a:pt x="2735199" y="152400"/>
                  </a:cubicBezTo>
                  <a:cubicBezTo>
                    <a:pt x="2720213" y="161417"/>
                    <a:pt x="2705354" y="170815"/>
                    <a:pt x="2690876" y="180467"/>
                  </a:cubicBezTo>
                  <a:cubicBezTo>
                    <a:pt x="2676398" y="190119"/>
                    <a:pt x="2662047" y="200279"/>
                    <a:pt x="2647950" y="210693"/>
                  </a:cubicBezTo>
                  <a:cubicBezTo>
                    <a:pt x="2633853" y="221107"/>
                    <a:pt x="2620137" y="231902"/>
                    <a:pt x="2606548" y="243078"/>
                  </a:cubicBezTo>
                  <a:cubicBezTo>
                    <a:pt x="2592959" y="254254"/>
                    <a:pt x="2579751" y="265684"/>
                    <a:pt x="2566797" y="277368"/>
                  </a:cubicBezTo>
                  <a:cubicBezTo>
                    <a:pt x="2553843" y="289052"/>
                    <a:pt x="2541143" y="301244"/>
                    <a:pt x="2528824" y="313563"/>
                  </a:cubicBezTo>
                  <a:cubicBezTo>
                    <a:pt x="2490597" y="352933"/>
                    <a:pt x="2455545" y="394843"/>
                    <a:pt x="2423541" y="439420"/>
                  </a:cubicBezTo>
                  <a:cubicBezTo>
                    <a:pt x="2391537" y="483997"/>
                    <a:pt x="2363089" y="530733"/>
                    <a:pt x="2338070" y="579501"/>
                  </a:cubicBezTo>
                  <a:cubicBezTo>
                    <a:pt x="2313051" y="628269"/>
                    <a:pt x="2291715" y="678688"/>
                    <a:pt x="2274189" y="730631"/>
                  </a:cubicBezTo>
                  <a:cubicBezTo>
                    <a:pt x="2256663" y="782574"/>
                    <a:pt x="2243074" y="835660"/>
                    <a:pt x="2233422" y="889635"/>
                  </a:cubicBezTo>
                  <a:lnTo>
                    <a:pt x="421894" y="3158744"/>
                  </a:lnTo>
                  <a:cubicBezTo>
                    <a:pt x="417703" y="3164078"/>
                    <a:pt x="414020" y="3169666"/>
                    <a:pt x="410845" y="3175635"/>
                  </a:cubicBezTo>
                  <a:cubicBezTo>
                    <a:pt x="407670" y="3181604"/>
                    <a:pt x="405003" y="3187827"/>
                    <a:pt x="402971" y="3194177"/>
                  </a:cubicBezTo>
                  <a:cubicBezTo>
                    <a:pt x="400939" y="3200527"/>
                    <a:pt x="399542" y="3207131"/>
                    <a:pt x="398653" y="3213862"/>
                  </a:cubicBezTo>
                  <a:cubicBezTo>
                    <a:pt x="397764" y="3220593"/>
                    <a:pt x="397637" y="3227324"/>
                    <a:pt x="398018" y="3234055"/>
                  </a:cubicBezTo>
                  <a:cubicBezTo>
                    <a:pt x="398399" y="3240786"/>
                    <a:pt x="399415" y="3247390"/>
                    <a:pt x="400939" y="3253994"/>
                  </a:cubicBezTo>
                  <a:cubicBezTo>
                    <a:pt x="402463" y="3260598"/>
                    <a:pt x="404749" y="3266948"/>
                    <a:pt x="407416" y="3273044"/>
                  </a:cubicBezTo>
                  <a:cubicBezTo>
                    <a:pt x="410083" y="3279140"/>
                    <a:pt x="413512" y="3285109"/>
                    <a:pt x="417322" y="3290570"/>
                  </a:cubicBezTo>
                  <a:cubicBezTo>
                    <a:pt x="421132" y="3296031"/>
                    <a:pt x="425450" y="3301238"/>
                    <a:pt x="430276" y="3306064"/>
                  </a:cubicBezTo>
                  <a:lnTo>
                    <a:pt x="525907" y="3401695"/>
                  </a:lnTo>
                  <a:lnTo>
                    <a:pt x="309245" y="3617722"/>
                  </a:lnTo>
                  <a:cubicBezTo>
                    <a:pt x="298577" y="3628390"/>
                    <a:pt x="288798" y="3639947"/>
                    <a:pt x="279908" y="3652012"/>
                  </a:cubicBezTo>
                  <a:cubicBezTo>
                    <a:pt x="271018" y="3664078"/>
                    <a:pt x="263017" y="3677031"/>
                    <a:pt x="256032" y="3690366"/>
                  </a:cubicBezTo>
                  <a:cubicBezTo>
                    <a:pt x="249047" y="3703701"/>
                    <a:pt x="243078" y="3717544"/>
                    <a:pt x="238125" y="3731895"/>
                  </a:cubicBezTo>
                  <a:cubicBezTo>
                    <a:pt x="233172" y="3746246"/>
                    <a:pt x="229362" y="3760724"/>
                    <a:pt x="226568" y="3775583"/>
                  </a:cubicBezTo>
                  <a:cubicBezTo>
                    <a:pt x="223774" y="3790442"/>
                    <a:pt x="222123" y="3805428"/>
                    <a:pt x="221615" y="3820541"/>
                  </a:cubicBezTo>
                  <a:cubicBezTo>
                    <a:pt x="221107" y="3835654"/>
                    <a:pt x="221615" y="3850640"/>
                    <a:pt x="223393" y="3865753"/>
                  </a:cubicBezTo>
                  <a:cubicBezTo>
                    <a:pt x="225171" y="3880866"/>
                    <a:pt x="227965" y="3895598"/>
                    <a:pt x="231902" y="3910203"/>
                  </a:cubicBezTo>
                  <a:cubicBezTo>
                    <a:pt x="235839" y="3924808"/>
                    <a:pt x="240792" y="3939032"/>
                    <a:pt x="246888" y="3952875"/>
                  </a:cubicBezTo>
                  <a:lnTo>
                    <a:pt x="0" y="4199636"/>
                  </a:lnTo>
                  <a:lnTo>
                    <a:pt x="313309" y="4199636"/>
                  </a:lnTo>
                  <a:lnTo>
                    <a:pt x="403479" y="4109593"/>
                  </a:lnTo>
                  <a:cubicBezTo>
                    <a:pt x="417322" y="4115816"/>
                    <a:pt x="431546" y="4120896"/>
                    <a:pt x="446024" y="4124960"/>
                  </a:cubicBezTo>
                  <a:cubicBezTo>
                    <a:pt x="460502" y="4129024"/>
                    <a:pt x="475361" y="4131945"/>
                    <a:pt x="490474" y="4133723"/>
                  </a:cubicBezTo>
                  <a:cubicBezTo>
                    <a:pt x="502285" y="4135120"/>
                    <a:pt x="513969" y="4135882"/>
                    <a:pt x="525780" y="4135882"/>
                  </a:cubicBezTo>
                  <a:cubicBezTo>
                    <a:pt x="529082" y="4135882"/>
                    <a:pt x="532384" y="4135882"/>
                    <a:pt x="535686" y="4135755"/>
                  </a:cubicBezTo>
                  <a:cubicBezTo>
                    <a:pt x="550799" y="4135247"/>
                    <a:pt x="565785" y="4133596"/>
                    <a:pt x="580644" y="4130802"/>
                  </a:cubicBezTo>
                  <a:cubicBezTo>
                    <a:pt x="595503" y="4128008"/>
                    <a:pt x="610108" y="4124198"/>
                    <a:pt x="624332" y="4119118"/>
                  </a:cubicBezTo>
                  <a:cubicBezTo>
                    <a:pt x="638556" y="4114037"/>
                    <a:pt x="652399" y="4108069"/>
                    <a:pt x="665861" y="4100957"/>
                  </a:cubicBezTo>
                  <a:cubicBezTo>
                    <a:pt x="679323" y="4093845"/>
                    <a:pt x="692023" y="4085844"/>
                    <a:pt x="704088" y="4076700"/>
                  </a:cubicBezTo>
                  <a:cubicBezTo>
                    <a:pt x="716153" y="4067556"/>
                    <a:pt x="727583" y="4057777"/>
                    <a:pt x="738251" y="4046982"/>
                  </a:cubicBezTo>
                  <a:lnTo>
                    <a:pt x="954913" y="3830320"/>
                  </a:lnTo>
                  <a:lnTo>
                    <a:pt x="1050544" y="3925951"/>
                  </a:lnTo>
                  <a:cubicBezTo>
                    <a:pt x="1055370" y="3930777"/>
                    <a:pt x="1060450" y="3934968"/>
                    <a:pt x="1066038" y="3938905"/>
                  </a:cubicBezTo>
                  <a:cubicBezTo>
                    <a:pt x="1071626" y="3942842"/>
                    <a:pt x="1077468" y="3946017"/>
                    <a:pt x="1083564" y="3948811"/>
                  </a:cubicBezTo>
                  <a:cubicBezTo>
                    <a:pt x="1089660" y="3951605"/>
                    <a:pt x="1096137" y="3953764"/>
                    <a:pt x="1102614" y="3955288"/>
                  </a:cubicBezTo>
                  <a:cubicBezTo>
                    <a:pt x="1109091" y="3956812"/>
                    <a:pt x="1115822" y="3957828"/>
                    <a:pt x="1122553" y="3958209"/>
                  </a:cubicBezTo>
                  <a:cubicBezTo>
                    <a:pt x="1124712" y="3958336"/>
                    <a:pt x="1126744" y="3958336"/>
                    <a:pt x="1128903" y="3958336"/>
                  </a:cubicBezTo>
                  <a:cubicBezTo>
                    <a:pt x="1133475" y="3958336"/>
                    <a:pt x="1138174" y="3958082"/>
                    <a:pt x="1142746" y="3957447"/>
                  </a:cubicBezTo>
                  <a:cubicBezTo>
                    <a:pt x="1149477" y="3956558"/>
                    <a:pt x="1155954" y="3955161"/>
                    <a:pt x="1162431" y="3953129"/>
                  </a:cubicBezTo>
                  <a:cubicBezTo>
                    <a:pt x="1168908" y="3951097"/>
                    <a:pt x="1175004" y="3948430"/>
                    <a:pt x="1180973" y="3945255"/>
                  </a:cubicBezTo>
                  <a:cubicBezTo>
                    <a:pt x="1186942" y="3942080"/>
                    <a:pt x="1192530" y="3938397"/>
                    <a:pt x="1197864" y="3934206"/>
                  </a:cubicBezTo>
                  <a:lnTo>
                    <a:pt x="3466465" y="2122551"/>
                  </a:lnTo>
                  <a:cubicBezTo>
                    <a:pt x="3520440" y="2113026"/>
                    <a:pt x="3573526" y="2099437"/>
                    <a:pt x="3625469" y="2081911"/>
                  </a:cubicBezTo>
                  <a:cubicBezTo>
                    <a:pt x="3677412" y="2064385"/>
                    <a:pt x="3727831" y="2043176"/>
                    <a:pt x="3776726" y="2018157"/>
                  </a:cubicBezTo>
                  <a:cubicBezTo>
                    <a:pt x="3825621" y="1993138"/>
                    <a:pt x="3872230" y="1964563"/>
                    <a:pt x="3916807" y="1932559"/>
                  </a:cubicBezTo>
                  <a:cubicBezTo>
                    <a:pt x="3961384" y="1900555"/>
                    <a:pt x="4003294" y="1865376"/>
                    <a:pt x="4042664" y="1827149"/>
                  </a:cubicBezTo>
                  <a:cubicBezTo>
                    <a:pt x="4055110" y="1814703"/>
                    <a:pt x="4067175" y="1802130"/>
                    <a:pt x="4078859" y="1789049"/>
                  </a:cubicBezTo>
                  <a:cubicBezTo>
                    <a:pt x="4090543" y="1775968"/>
                    <a:pt x="4102100" y="1762760"/>
                    <a:pt x="4113149" y="1749298"/>
                  </a:cubicBezTo>
                  <a:cubicBezTo>
                    <a:pt x="4124199" y="1735836"/>
                    <a:pt x="4134993" y="1721993"/>
                    <a:pt x="4145534" y="1707896"/>
                  </a:cubicBezTo>
                  <a:cubicBezTo>
                    <a:pt x="4156075" y="1693799"/>
                    <a:pt x="4166108" y="1679575"/>
                    <a:pt x="4175760" y="1664970"/>
                  </a:cubicBezTo>
                  <a:cubicBezTo>
                    <a:pt x="4185412" y="1650365"/>
                    <a:pt x="4194810" y="1635633"/>
                    <a:pt x="4203827" y="1620647"/>
                  </a:cubicBezTo>
                  <a:cubicBezTo>
                    <a:pt x="4212844" y="1605661"/>
                    <a:pt x="4221480" y="1590421"/>
                    <a:pt x="4229735" y="1574927"/>
                  </a:cubicBezTo>
                  <a:cubicBezTo>
                    <a:pt x="4237990" y="1559433"/>
                    <a:pt x="4245864" y="1543812"/>
                    <a:pt x="4253357" y="1528064"/>
                  </a:cubicBezTo>
                  <a:cubicBezTo>
                    <a:pt x="4260850" y="1512316"/>
                    <a:pt x="4267962" y="1496187"/>
                    <a:pt x="4274693" y="1480058"/>
                  </a:cubicBezTo>
                  <a:cubicBezTo>
                    <a:pt x="4281424" y="1463929"/>
                    <a:pt x="4287647" y="1447546"/>
                    <a:pt x="4293616" y="1431036"/>
                  </a:cubicBezTo>
                  <a:cubicBezTo>
                    <a:pt x="4299585" y="1414526"/>
                    <a:pt x="4305046" y="1397889"/>
                    <a:pt x="4310126" y="1381125"/>
                  </a:cubicBezTo>
                  <a:cubicBezTo>
                    <a:pt x="4315205" y="1364361"/>
                    <a:pt x="4319904" y="1347470"/>
                    <a:pt x="4324096" y="1330452"/>
                  </a:cubicBezTo>
                  <a:cubicBezTo>
                    <a:pt x="4328287" y="1313434"/>
                    <a:pt x="4332224" y="1296416"/>
                    <a:pt x="4335653" y="1279144"/>
                  </a:cubicBezTo>
                  <a:cubicBezTo>
                    <a:pt x="4339082" y="1261872"/>
                    <a:pt x="4342130" y="1244727"/>
                    <a:pt x="4344670" y="1227328"/>
                  </a:cubicBezTo>
                  <a:cubicBezTo>
                    <a:pt x="4347209" y="1209929"/>
                    <a:pt x="4349369" y="1192657"/>
                    <a:pt x="4351147" y="1175131"/>
                  </a:cubicBezTo>
                  <a:cubicBezTo>
                    <a:pt x="4352925" y="1157605"/>
                    <a:pt x="4354195" y="1140206"/>
                    <a:pt x="4354957" y="1122680"/>
                  </a:cubicBezTo>
                  <a:cubicBezTo>
                    <a:pt x="4355719" y="1105154"/>
                    <a:pt x="4356227" y="1087628"/>
                    <a:pt x="4356227" y="1070102"/>
                  </a:cubicBezTo>
                  <a:cubicBezTo>
                    <a:pt x="4356227" y="1052576"/>
                    <a:pt x="4355846" y="1035050"/>
                    <a:pt x="4354957" y="1017524"/>
                  </a:cubicBezTo>
                  <a:cubicBezTo>
                    <a:pt x="4354067" y="999998"/>
                    <a:pt x="4352797" y="982599"/>
                    <a:pt x="4351147" y="965073"/>
                  </a:cubicBezTo>
                  <a:cubicBezTo>
                    <a:pt x="4349496" y="947547"/>
                    <a:pt x="4347337" y="930275"/>
                    <a:pt x="4344670" y="912876"/>
                  </a:cubicBezTo>
                  <a:cubicBezTo>
                    <a:pt x="4342002" y="895477"/>
                    <a:pt x="4339082" y="878332"/>
                    <a:pt x="4335653" y="861060"/>
                  </a:cubicBezTo>
                  <a:cubicBezTo>
                    <a:pt x="4332224" y="843788"/>
                    <a:pt x="4328414" y="826770"/>
                    <a:pt x="4324096" y="809752"/>
                  </a:cubicBezTo>
                  <a:cubicBezTo>
                    <a:pt x="4319778" y="792734"/>
                    <a:pt x="4315205" y="775843"/>
                    <a:pt x="4310126" y="759079"/>
                  </a:cubicBezTo>
                  <a:cubicBezTo>
                    <a:pt x="4305046" y="742315"/>
                    <a:pt x="4299585" y="725678"/>
                    <a:pt x="4293616" y="709168"/>
                  </a:cubicBezTo>
                  <a:cubicBezTo>
                    <a:pt x="4287647" y="692658"/>
                    <a:pt x="4281424" y="676275"/>
                    <a:pt x="4274693" y="660146"/>
                  </a:cubicBezTo>
                  <a:cubicBezTo>
                    <a:pt x="4267962" y="644017"/>
                    <a:pt x="4260850" y="628015"/>
                    <a:pt x="4253357" y="612140"/>
                  </a:cubicBezTo>
                  <a:cubicBezTo>
                    <a:pt x="4245864" y="596265"/>
                    <a:pt x="4237990" y="580644"/>
                    <a:pt x="4229735" y="565277"/>
                  </a:cubicBezTo>
                  <a:cubicBezTo>
                    <a:pt x="4221480" y="549910"/>
                    <a:pt x="4212844" y="534543"/>
                    <a:pt x="4203827" y="519557"/>
                  </a:cubicBezTo>
                  <a:cubicBezTo>
                    <a:pt x="4194810" y="504571"/>
                    <a:pt x="4185412" y="489712"/>
                    <a:pt x="4175760" y="475234"/>
                  </a:cubicBezTo>
                  <a:cubicBezTo>
                    <a:pt x="4166108" y="460756"/>
                    <a:pt x="4155948" y="446405"/>
                    <a:pt x="4145534" y="432308"/>
                  </a:cubicBezTo>
                  <a:cubicBezTo>
                    <a:pt x="4135120" y="418211"/>
                    <a:pt x="4124325" y="404495"/>
                    <a:pt x="4113149" y="390906"/>
                  </a:cubicBezTo>
                  <a:cubicBezTo>
                    <a:pt x="4101974" y="377317"/>
                    <a:pt x="4090543" y="364109"/>
                    <a:pt x="4078859" y="351155"/>
                  </a:cubicBezTo>
                  <a:cubicBezTo>
                    <a:pt x="4067175" y="338201"/>
                    <a:pt x="4054983" y="325501"/>
                    <a:pt x="4042664" y="313055"/>
                  </a:cubicBezTo>
                  <a:cubicBezTo>
                    <a:pt x="4030345" y="300609"/>
                    <a:pt x="4017645" y="288544"/>
                    <a:pt x="4004564" y="276860"/>
                  </a:cubicBezTo>
                  <a:cubicBezTo>
                    <a:pt x="3991483" y="265176"/>
                    <a:pt x="3978275" y="253619"/>
                    <a:pt x="3964813" y="242570"/>
                  </a:cubicBezTo>
                  <a:cubicBezTo>
                    <a:pt x="3951351" y="231521"/>
                    <a:pt x="3937508" y="220726"/>
                    <a:pt x="3923411" y="210185"/>
                  </a:cubicBezTo>
                  <a:cubicBezTo>
                    <a:pt x="3909314" y="199644"/>
                    <a:pt x="3895090" y="189611"/>
                    <a:pt x="3880485" y="179959"/>
                  </a:cubicBezTo>
                  <a:cubicBezTo>
                    <a:pt x="3865880" y="170307"/>
                    <a:pt x="3851148" y="160909"/>
                    <a:pt x="3836162" y="151892"/>
                  </a:cubicBezTo>
                  <a:cubicBezTo>
                    <a:pt x="3821176" y="142875"/>
                    <a:pt x="3805936" y="134239"/>
                    <a:pt x="3790442" y="125984"/>
                  </a:cubicBezTo>
                  <a:cubicBezTo>
                    <a:pt x="3774948" y="117729"/>
                    <a:pt x="3759327" y="110363"/>
                    <a:pt x="3743452" y="102870"/>
                  </a:cubicBezTo>
                  <a:cubicBezTo>
                    <a:pt x="3727577" y="95377"/>
                    <a:pt x="3711575" y="88265"/>
                    <a:pt x="3695446" y="81534"/>
                  </a:cubicBezTo>
                  <a:cubicBezTo>
                    <a:pt x="3679317" y="74803"/>
                    <a:pt x="3662934" y="68580"/>
                    <a:pt x="3646424" y="62611"/>
                  </a:cubicBezTo>
                  <a:cubicBezTo>
                    <a:pt x="3629914" y="56642"/>
                    <a:pt x="3613277" y="51181"/>
                    <a:pt x="3596513" y="46101"/>
                  </a:cubicBezTo>
                  <a:cubicBezTo>
                    <a:pt x="3579749" y="41021"/>
                    <a:pt x="3562858" y="36322"/>
                    <a:pt x="3545840" y="32131"/>
                  </a:cubicBezTo>
                  <a:cubicBezTo>
                    <a:pt x="3528822" y="27940"/>
                    <a:pt x="3511805" y="24003"/>
                    <a:pt x="3494532" y="20574"/>
                  </a:cubicBezTo>
                  <a:cubicBezTo>
                    <a:pt x="3477260" y="17145"/>
                    <a:pt x="3460115" y="14097"/>
                    <a:pt x="3442716" y="11557"/>
                  </a:cubicBezTo>
                  <a:cubicBezTo>
                    <a:pt x="3425318" y="9017"/>
                    <a:pt x="3408045" y="6858"/>
                    <a:pt x="3390520" y="5080"/>
                  </a:cubicBezTo>
                  <a:cubicBezTo>
                    <a:pt x="3372994" y="3302"/>
                    <a:pt x="3355595" y="2032"/>
                    <a:pt x="3338069" y="1270"/>
                  </a:cubicBezTo>
                  <a:cubicBezTo>
                    <a:pt x="3320543" y="508"/>
                    <a:pt x="3303016" y="0"/>
                    <a:pt x="3285490" y="0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529985" y="6086075"/>
            <a:ext cx="4729315" cy="4200925"/>
            <a:chOff x="0" y="0"/>
            <a:chExt cx="4729315" cy="42009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29353" cy="4200906"/>
            </a:xfrm>
            <a:custGeom>
              <a:avLst/>
              <a:gdLst/>
              <a:ahLst/>
              <a:cxnLst/>
              <a:rect l="l" t="t" r="r" b="b"/>
              <a:pathLst>
                <a:path w="4729353" h="4200906">
                  <a:moveTo>
                    <a:pt x="0" y="0"/>
                  </a:moveTo>
                  <a:lnTo>
                    <a:pt x="0" y="4200906"/>
                  </a:lnTo>
                  <a:lnTo>
                    <a:pt x="4729353" y="4200906"/>
                  </a:lnTo>
                  <a:lnTo>
                    <a:pt x="472935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-3048"/>
            <a:ext cx="5008551" cy="10290048"/>
          </a:xfrm>
          <a:custGeom>
            <a:avLst/>
            <a:gdLst/>
            <a:ahLst/>
            <a:cxnLst/>
            <a:rect l="l" t="t" r="r" b="b"/>
            <a:pathLst>
              <a:path w="10017102" h="20580096">
                <a:moveTo>
                  <a:pt x="0" y="0"/>
                </a:moveTo>
                <a:lnTo>
                  <a:pt x="10017102" y="0"/>
                </a:lnTo>
                <a:lnTo>
                  <a:pt x="10017102" y="20580096"/>
                </a:lnTo>
                <a:lnTo>
                  <a:pt x="0" y="20580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087"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7" name="TextBox 7"/>
          <p:cNvSpPr txBox="1"/>
          <p:nvPr/>
        </p:nvSpPr>
        <p:spPr>
          <a:xfrm>
            <a:off x="5499816" y="7107917"/>
            <a:ext cx="5174685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72"/>
              </a:lnSpc>
            </a:pPr>
            <a:r>
              <a:rPr lang="en-US" sz="7456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Pascal FRANÇOIS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99816" y="938213"/>
            <a:ext cx="11366326" cy="246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76"/>
              </a:lnSpc>
            </a:pPr>
            <a:r>
              <a:rPr lang="en-US" sz="481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Cadrer </a:t>
            </a:r>
          </a:p>
          <a:p>
            <a:pPr>
              <a:lnSpc>
                <a:spcPts val="6676"/>
              </a:lnSpc>
            </a:pPr>
            <a:r>
              <a:rPr lang="en-US" sz="481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Animer </a:t>
            </a:r>
          </a:p>
          <a:p>
            <a:pPr>
              <a:lnSpc>
                <a:spcPts val="6314"/>
              </a:lnSpc>
            </a:pPr>
            <a:r>
              <a:rPr lang="en-US" sz="451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Permettre des échanges constructifs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52059" y="5363166"/>
            <a:ext cx="1612487" cy="1611764"/>
            <a:chOff x="0" y="0"/>
            <a:chExt cx="1612494" cy="1611770"/>
          </a:xfrm>
        </p:grpSpPr>
        <p:sp>
          <p:nvSpPr>
            <p:cNvPr id="3" name="Freeform 3"/>
            <p:cNvSpPr/>
            <p:nvPr/>
          </p:nvSpPr>
          <p:spPr>
            <a:xfrm>
              <a:off x="64516" y="63754"/>
              <a:ext cx="1484757" cy="1484642"/>
            </a:xfrm>
            <a:custGeom>
              <a:avLst/>
              <a:gdLst/>
              <a:ahLst/>
              <a:cxnLst/>
              <a:rect l="l" t="t" r="r" b="b"/>
              <a:pathLst>
                <a:path w="1484757" h="1484642">
                  <a:moveTo>
                    <a:pt x="1385951" y="98679"/>
                  </a:moveTo>
                  <a:cubicBezTo>
                    <a:pt x="1378204" y="90932"/>
                    <a:pt x="1370076" y="83439"/>
                    <a:pt x="1361567" y="76454"/>
                  </a:cubicBezTo>
                  <a:cubicBezTo>
                    <a:pt x="1353058" y="69469"/>
                    <a:pt x="1344168" y="62865"/>
                    <a:pt x="1335024" y="56769"/>
                  </a:cubicBezTo>
                  <a:cubicBezTo>
                    <a:pt x="1325880" y="50673"/>
                    <a:pt x="1316482" y="44958"/>
                    <a:pt x="1306703" y="39751"/>
                  </a:cubicBezTo>
                  <a:cubicBezTo>
                    <a:pt x="1296924" y="34544"/>
                    <a:pt x="1287018" y="29845"/>
                    <a:pt x="1276858" y="25654"/>
                  </a:cubicBezTo>
                  <a:cubicBezTo>
                    <a:pt x="1266698" y="21463"/>
                    <a:pt x="1256284" y="17780"/>
                    <a:pt x="1245743" y="14478"/>
                  </a:cubicBezTo>
                  <a:cubicBezTo>
                    <a:pt x="1235202" y="11176"/>
                    <a:pt x="1224534" y="8636"/>
                    <a:pt x="1213739" y="6477"/>
                  </a:cubicBezTo>
                  <a:cubicBezTo>
                    <a:pt x="1202944" y="4318"/>
                    <a:pt x="1192022" y="2667"/>
                    <a:pt x="1181100" y="1651"/>
                  </a:cubicBezTo>
                  <a:cubicBezTo>
                    <a:pt x="1170178" y="635"/>
                    <a:pt x="1159129" y="0"/>
                    <a:pt x="1148080" y="0"/>
                  </a:cubicBezTo>
                  <a:cubicBezTo>
                    <a:pt x="1137031" y="0"/>
                    <a:pt x="1126109" y="508"/>
                    <a:pt x="1115060" y="1651"/>
                  </a:cubicBezTo>
                  <a:cubicBezTo>
                    <a:pt x="1104011" y="2794"/>
                    <a:pt x="1093216" y="4318"/>
                    <a:pt x="1082421" y="6477"/>
                  </a:cubicBezTo>
                  <a:cubicBezTo>
                    <a:pt x="1071626" y="8636"/>
                    <a:pt x="1060958" y="11303"/>
                    <a:pt x="1050417" y="14478"/>
                  </a:cubicBezTo>
                  <a:cubicBezTo>
                    <a:pt x="1039876" y="17653"/>
                    <a:pt x="1029462" y="21336"/>
                    <a:pt x="1019302" y="25654"/>
                  </a:cubicBezTo>
                  <a:cubicBezTo>
                    <a:pt x="1009142" y="29972"/>
                    <a:pt x="999236" y="34544"/>
                    <a:pt x="989457" y="39751"/>
                  </a:cubicBezTo>
                  <a:cubicBezTo>
                    <a:pt x="979678" y="44958"/>
                    <a:pt x="970280" y="50546"/>
                    <a:pt x="961136" y="56769"/>
                  </a:cubicBezTo>
                  <a:cubicBezTo>
                    <a:pt x="951992" y="62992"/>
                    <a:pt x="943102" y="69469"/>
                    <a:pt x="934593" y="76454"/>
                  </a:cubicBezTo>
                  <a:cubicBezTo>
                    <a:pt x="926084" y="83439"/>
                    <a:pt x="917956" y="90805"/>
                    <a:pt x="910209" y="98679"/>
                  </a:cubicBezTo>
                  <a:cubicBezTo>
                    <a:pt x="886079" y="123571"/>
                    <a:pt x="866140" y="151384"/>
                    <a:pt x="850265" y="182245"/>
                  </a:cubicBezTo>
                  <a:cubicBezTo>
                    <a:pt x="834390" y="213106"/>
                    <a:pt x="823468" y="245618"/>
                    <a:pt x="817372" y="279654"/>
                  </a:cubicBezTo>
                  <a:lnTo>
                    <a:pt x="248285" y="992632"/>
                  </a:lnTo>
                  <a:cubicBezTo>
                    <a:pt x="245618" y="995934"/>
                    <a:pt x="243586" y="999744"/>
                    <a:pt x="242316" y="1003808"/>
                  </a:cubicBezTo>
                  <a:cubicBezTo>
                    <a:pt x="241046" y="1007872"/>
                    <a:pt x="240538" y="1012063"/>
                    <a:pt x="240792" y="1016381"/>
                  </a:cubicBezTo>
                  <a:cubicBezTo>
                    <a:pt x="241046" y="1020699"/>
                    <a:pt x="242062" y="1024763"/>
                    <a:pt x="243840" y="1028700"/>
                  </a:cubicBezTo>
                  <a:cubicBezTo>
                    <a:pt x="245618" y="1032637"/>
                    <a:pt x="248031" y="1036066"/>
                    <a:pt x="250952" y="1039114"/>
                  </a:cubicBezTo>
                  <a:lnTo>
                    <a:pt x="281051" y="1069213"/>
                  </a:lnTo>
                  <a:lnTo>
                    <a:pt x="212979" y="1137031"/>
                  </a:lnTo>
                  <a:cubicBezTo>
                    <a:pt x="206248" y="1143762"/>
                    <a:pt x="200660" y="1151382"/>
                    <a:pt x="196215" y="1159891"/>
                  </a:cubicBezTo>
                  <a:cubicBezTo>
                    <a:pt x="191770" y="1168400"/>
                    <a:pt x="188722" y="1177290"/>
                    <a:pt x="186944" y="1186688"/>
                  </a:cubicBezTo>
                  <a:cubicBezTo>
                    <a:pt x="185166" y="1196086"/>
                    <a:pt x="184912" y="1205484"/>
                    <a:pt x="185928" y="1215009"/>
                  </a:cubicBezTo>
                  <a:cubicBezTo>
                    <a:pt x="186944" y="1224534"/>
                    <a:pt x="189484" y="1233551"/>
                    <a:pt x="193294" y="1242314"/>
                  </a:cubicBezTo>
                  <a:lnTo>
                    <a:pt x="9525" y="1425829"/>
                  </a:lnTo>
                  <a:cubicBezTo>
                    <a:pt x="6477" y="1429131"/>
                    <a:pt x="4064" y="1432814"/>
                    <a:pt x="2413" y="1437132"/>
                  </a:cubicBezTo>
                  <a:cubicBezTo>
                    <a:pt x="762" y="1441450"/>
                    <a:pt x="0" y="1445768"/>
                    <a:pt x="0" y="1450213"/>
                  </a:cubicBezTo>
                  <a:cubicBezTo>
                    <a:pt x="0" y="1454658"/>
                    <a:pt x="1016" y="1459103"/>
                    <a:pt x="2794" y="1463294"/>
                  </a:cubicBezTo>
                  <a:cubicBezTo>
                    <a:pt x="4572" y="1467485"/>
                    <a:pt x="6985" y="1471168"/>
                    <a:pt x="10287" y="1474343"/>
                  </a:cubicBezTo>
                  <a:cubicBezTo>
                    <a:pt x="13589" y="1477518"/>
                    <a:pt x="17145" y="1480058"/>
                    <a:pt x="21336" y="1481836"/>
                  </a:cubicBezTo>
                  <a:cubicBezTo>
                    <a:pt x="25527" y="1483614"/>
                    <a:pt x="29845" y="1484503"/>
                    <a:pt x="34417" y="1484630"/>
                  </a:cubicBezTo>
                  <a:cubicBezTo>
                    <a:pt x="38989" y="1484757"/>
                    <a:pt x="43307" y="1483868"/>
                    <a:pt x="47498" y="1482217"/>
                  </a:cubicBezTo>
                  <a:cubicBezTo>
                    <a:pt x="51689" y="1480566"/>
                    <a:pt x="55499" y="1478153"/>
                    <a:pt x="58801" y="1475105"/>
                  </a:cubicBezTo>
                  <a:lnTo>
                    <a:pt x="242570" y="1291336"/>
                  </a:lnTo>
                  <a:cubicBezTo>
                    <a:pt x="251333" y="1295273"/>
                    <a:pt x="260350" y="1297813"/>
                    <a:pt x="269875" y="1298956"/>
                  </a:cubicBezTo>
                  <a:cubicBezTo>
                    <a:pt x="279400" y="1300099"/>
                    <a:pt x="288798" y="1299718"/>
                    <a:pt x="298196" y="1298067"/>
                  </a:cubicBezTo>
                  <a:cubicBezTo>
                    <a:pt x="307594" y="1296416"/>
                    <a:pt x="316484" y="1293241"/>
                    <a:pt x="324993" y="1288669"/>
                  </a:cubicBezTo>
                  <a:cubicBezTo>
                    <a:pt x="333502" y="1284097"/>
                    <a:pt x="340995" y="1278509"/>
                    <a:pt x="347726" y="1271778"/>
                  </a:cubicBezTo>
                  <a:lnTo>
                    <a:pt x="415798" y="1203706"/>
                  </a:lnTo>
                  <a:lnTo>
                    <a:pt x="445897" y="1233805"/>
                  </a:lnTo>
                  <a:cubicBezTo>
                    <a:pt x="448945" y="1236853"/>
                    <a:pt x="452374" y="1239266"/>
                    <a:pt x="456311" y="1240917"/>
                  </a:cubicBezTo>
                  <a:cubicBezTo>
                    <a:pt x="460248" y="1242568"/>
                    <a:pt x="464312" y="1243711"/>
                    <a:pt x="468630" y="1243965"/>
                  </a:cubicBezTo>
                  <a:cubicBezTo>
                    <a:pt x="472948" y="1244219"/>
                    <a:pt x="477139" y="1243711"/>
                    <a:pt x="481203" y="1242441"/>
                  </a:cubicBezTo>
                  <a:cubicBezTo>
                    <a:pt x="485267" y="1241171"/>
                    <a:pt x="488950" y="1239139"/>
                    <a:pt x="492379" y="1236472"/>
                  </a:cubicBezTo>
                  <a:lnTo>
                    <a:pt x="1204976" y="667004"/>
                  </a:lnTo>
                  <a:cubicBezTo>
                    <a:pt x="1239139" y="660908"/>
                    <a:pt x="1271651" y="649986"/>
                    <a:pt x="1302512" y="634238"/>
                  </a:cubicBezTo>
                  <a:cubicBezTo>
                    <a:pt x="1333373" y="618490"/>
                    <a:pt x="1361186" y="598424"/>
                    <a:pt x="1386078" y="574294"/>
                  </a:cubicBezTo>
                  <a:cubicBezTo>
                    <a:pt x="1393825" y="566547"/>
                    <a:pt x="1401318" y="558419"/>
                    <a:pt x="1408303" y="549910"/>
                  </a:cubicBezTo>
                  <a:cubicBezTo>
                    <a:pt x="1415288" y="541401"/>
                    <a:pt x="1421892" y="532511"/>
                    <a:pt x="1427988" y="523367"/>
                  </a:cubicBezTo>
                  <a:cubicBezTo>
                    <a:pt x="1434084" y="514223"/>
                    <a:pt x="1439799" y="504825"/>
                    <a:pt x="1445006" y="495046"/>
                  </a:cubicBezTo>
                  <a:cubicBezTo>
                    <a:pt x="1450213" y="485267"/>
                    <a:pt x="1454912" y="475361"/>
                    <a:pt x="1459103" y="465201"/>
                  </a:cubicBezTo>
                  <a:cubicBezTo>
                    <a:pt x="1463294" y="455041"/>
                    <a:pt x="1466977" y="444627"/>
                    <a:pt x="1470279" y="434086"/>
                  </a:cubicBezTo>
                  <a:cubicBezTo>
                    <a:pt x="1473581" y="423545"/>
                    <a:pt x="1476121" y="412877"/>
                    <a:pt x="1478280" y="402082"/>
                  </a:cubicBezTo>
                  <a:cubicBezTo>
                    <a:pt x="1480439" y="391287"/>
                    <a:pt x="1482090" y="380365"/>
                    <a:pt x="1483106" y="369443"/>
                  </a:cubicBezTo>
                  <a:cubicBezTo>
                    <a:pt x="1484122" y="358521"/>
                    <a:pt x="1484757" y="347472"/>
                    <a:pt x="1484757" y="336423"/>
                  </a:cubicBezTo>
                  <a:cubicBezTo>
                    <a:pt x="1484757" y="325374"/>
                    <a:pt x="1484249" y="314452"/>
                    <a:pt x="1483106" y="303403"/>
                  </a:cubicBezTo>
                  <a:cubicBezTo>
                    <a:pt x="1481963" y="292354"/>
                    <a:pt x="1480439" y="281559"/>
                    <a:pt x="1478280" y="270764"/>
                  </a:cubicBezTo>
                  <a:cubicBezTo>
                    <a:pt x="1476121" y="259969"/>
                    <a:pt x="1473454" y="249301"/>
                    <a:pt x="1470279" y="238760"/>
                  </a:cubicBezTo>
                  <a:cubicBezTo>
                    <a:pt x="1467104" y="228219"/>
                    <a:pt x="1463421" y="217805"/>
                    <a:pt x="1459103" y="207645"/>
                  </a:cubicBezTo>
                  <a:cubicBezTo>
                    <a:pt x="1454785" y="197485"/>
                    <a:pt x="1450213" y="187579"/>
                    <a:pt x="1445006" y="177800"/>
                  </a:cubicBezTo>
                  <a:cubicBezTo>
                    <a:pt x="1439799" y="168021"/>
                    <a:pt x="1434211" y="158623"/>
                    <a:pt x="1427988" y="149479"/>
                  </a:cubicBezTo>
                  <a:cubicBezTo>
                    <a:pt x="1421765" y="140335"/>
                    <a:pt x="1415288" y="131445"/>
                    <a:pt x="1408303" y="122936"/>
                  </a:cubicBezTo>
                  <a:cubicBezTo>
                    <a:pt x="1401318" y="114427"/>
                    <a:pt x="1393952" y="106299"/>
                    <a:pt x="1386078" y="98552"/>
                  </a:cubicBezTo>
                  <a:close/>
                  <a:moveTo>
                    <a:pt x="298577" y="1222248"/>
                  </a:moveTo>
                  <a:cubicBezTo>
                    <a:pt x="296164" y="1224661"/>
                    <a:pt x="293370" y="1226566"/>
                    <a:pt x="290195" y="1227836"/>
                  </a:cubicBezTo>
                  <a:cubicBezTo>
                    <a:pt x="287020" y="1229106"/>
                    <a:pt x="283718" y="1229741"/>
                    <a:pt x="280289" y="1229741"/>
                  </a:cubicBezTo>
                  <a:cubicBezTo>
                    <a:pt x="276860" y="1229741"/>
                    <a:pt x="273558" y="1229106"/>
                    <a:pt x="270383" y="1227836"/>
                  </a:cubicBezTo>
                  <a:cubicBezTo>
                    <a:pt x="267208" y="1226566"/>
                    <a:pt x="264414" y="1224661"/>
                    <a:pt x="262001" y="1222248"/>
                  </a:cubicBezTo>
                  <a:cubicBezTo>
                    <a:pt x="259588" y="1219835"/>
                    <a:pt x="257683" y="1217041"/>
                    <a:pt x="256413" y="1213866"/>
                  </a:cubicBezTo>
                  <a:cubicBezTo>
                    <a:pt x="255143" y="1210691"/>
                    <a:pt x="254508" y="1207389"/>
                    <a:pt x="254508" y="1203960"/>
                  </a:cubicBezTo>
                  <a:cubicBezTo>
                    <a:pt x="254508" y="1200531"/>
                    <a:pt x="255143" y="1197229"/>
                    <a:pt x="256413" y="1194054"/>
                  </a:cubicBezTo>
                  <a:cubicBezTo>
                    <a:pt x="257683" y="1190879"/>
                    <a:pt x="259588" y="1188085"/>
                    <a:pt x="262001" y="1185672"/>
                  </a:cubicBezTo>
                  <a:lnTo>
                    <a:pt x="329819" y="1117854"/>
                  </a:lnTo>
                  <a:lnTo>
                    <a:pt x="366268" y="1154303"/>
                  </a:lnTo>
                  <a:lnTo>
                    <a:pt x="298450" y="1222121"/>
                  </a:lnTo>
                  <a:close/>
                  <a:moveTo>
                    <a:pt x="473075" y="1162177"/>
                  </a:moveTo>
                  <a:lnTo>
                    <a:pt x="322199" y="1011555"/>
                  </a:lnTo>
                  <a:lnTo>
                    <a:pt x="852424" y="347599"/>
                  </a:lnTo>
                  <a:lnTo>
                    <a:pt x="1137031" y="632206"/>
                  </a:lnTo>
                  <a:lnTo>
                    <a:pt x="473075" y="1162177"/>
                  </a:lnTo>
                  <a:close/>
                  <a:moveTo>
                    <a:pt x="1278128" y="568833"/>
                  </a:moveTo>
                  <a:cubicBezTo>
                    <a:pt x="1253871" y="582422"/>
                    <a:pt x="1228090" y="591947"/>
                    <a:pt x="1200785" y="597408"/>
                  </a:cubicBezTo>
                  <a:lnTo>
                    <a:pt x="1043940" y="440690"/>
                  </a:lnTo>
                  <a:lnTo>
                    <a:pt x="886968" y="283845"/>
                  </a:lnTo>
                  <a:cubicBezTo>
                    <a:pt x="892429" y="256540"/>
                    <a:pt x="901954" y="230759"/>
                    <a:pt x="915543" y="206502"/>
                  </a:cubicBezTo>
                  <a:lnTo>
                    <a:pt x="915543" y="206121"/>
                  </a:lnTo>
                  <a:lnTo>
                    <a:pt x="1278128" y="568833"/>
                  </a:lnTo>
                  <a:lnTo>
                    <a:pt x="1278001" y="568833"/>
                  </a:lnTo>
                  <a:close/>
                  <a:moveTo>
                    <a:pt x="1336802" y="524891"/>
                  </a:moveTo>
                  <a:cubicBezTo>
                    <a:pt x="1336167" y="525399"/>
                    <a:pt x="1335532" y="525907"/>
                    <a:pt x="1334897" y="526542"/>
                  </a:cubicBezTo>
                  <a:lnTo>
                    <a:pt x="958088" y="149733"/>
                  </a:lnTo>
                  <a:cubicBezTo>
                    <a:pt x="958723" y="149098"/>
                    <a:pt x="959231" y="148463"/>
                    <a:pt x="959739" y="147828"/>
                  </a:cubicBezTo>
                  <a:cubicBezTo>
                    <a:pt x="965962" y="141605"/>
                    <a:pt x="972439" y="135763"/>
                    <a:pt x="979170" y="130302"/>
                  </a:cubicBezTo>
                  <a:cubicBezTo>
                    <a:pt x="985901" y="124841"/>
                    <a:pt x="992886" y="119507"/>
                    <a:pt x="1000252" y="114681"/>
                  </a:cubicBezTo>
                  <a:cubicBezTo>
                    <a:pt x="1007618" y="109855"/>
                    <a:pt x="1014984" y="105283"/>
                    <a:pt x="1022731" y="101219"/>
                  </a:cubicBezTo>
                  <a:cubicBezTo>
                    <a:pt x="1030478" y="97155"/>
                    <a:pt x="1038352" y="93345"/>
                    <a:pt x="1046353" y="90043"/>
                  </a:cubicBezTo>
                  <a:cubicBezTo>
                    <a:pt x="1054354" y="86741"/>
                    <a:pt x="1062609" y="83820"/>
                    <a:pt x="1070991" y="81280"/>
                  </a:cubicBezTo>
                  <a:cubicBezTo>
                    <a:pt x="1079373" y="78740"/>
                    <a:pt x="1087755" y="76581"/>
                    <a:pt x="1096391" y="74930"/>
                  </a:cubicBezTo>
                  <a:cubicBezTo>
                    <a:pt x="1105027" y="73279"/>
                    <a:pt x="1113536" y="72009"/>
                    <a:pt x="1122299" y="71120"/>
                  </a:cubicBezTo>
                  <a:cubicBezTo>
                    <a:pt x="1131062" y="70231"/>
                    <a:pt x="1139698" y="69850"/>
                    <a:pt x="1148461" y="69850"/>
                  </a:cubicBezTo>
                  <a:cubicBezTo>
                    <a:pt x="1157224" y="69850"/>
                    <a:pt x="1165860" y="70231"/>
                    <a:pt x="1174623" y="71120"/>
                  </a:cubicBezTo>
                  <a:cubicBezTo>
                    <a:pt x="1183386" y="72009"/>
                    <a:pt x="1191895" y="73279"/>
                    <a:pt x="1200531" y="74930"/>
                  </a:cubicBezTo>
                  <a:cubicBezTo>
                    <a:pt x="1209167" y="76581"/>
                    <a:pt x="1217549" y="78740"/>
                    <a:pt x="1225931" y="81280"/>
                  </a:cubicBezTo>
                  <a:cubicBezTo>
                    <a:pt x="1234313" y="83820"/>
                    <a:pt x="1242568" y="86741"/>
                    <a:pt x="1250569" y="90043"/>
                  </a:cubicBezTo>
                  <a:cubicBezTo>
                    <a:pt x="1258570" y="93345"/>
                    <a:pt x="1266571" y="97155"/>
                    <a:pt x="1274191" y="101219"/>
                  </a:cubicBezTo>
                  <a:cubicBezTo>
                    <a:pt x="1281811" y="105283"/>
                    <a:pt x="1289431" y="109855"/>
                    <a:pt x="1296670" y="114681"/>
                  </a:cubicBezTo>
                  <a:cubicBezTo>
                    <a:pt x="1303909" y="119507"/>
                    <a:pt x="1310894" y="124714"/>
                    <a:pt x="1317752" y="130302"/>
                  </a:cubicBezTo>
                  <a:cubicBezTo>
                    <a:pt x="1324610" y="135890"/>
                    <a:pt x="1330960" y="141732"/>
                    <a:pt x="1337183" y="147828"/>
                  </a:cubicBezTo>
                  <a:cubicBezTo>
                    <a:pt x="1343406" y="153924"/>
                    <a:pt x="1349248" y="160528"/>
                    <a:pt x="1354709" y="167259"/>
                  </a:cubicBezTo>
                  <a:cubicBezTo>
                    <a:pt x="1360170" y="173990"/>
                    <a:pt x="1365504" y="180975"/>
                    <a:pt x="1370330" y="188341"/>
                  </a:cubicBezTo>
                  <a:cubicBezTo>
                    <a:pt x="1375156" y="195707"/>
                    <a:pt x="1379728" y="203073"/>
                    <a:pt x="1383792" y="210820"/>
                  </a:cubicBezTo>
                  <a:cubicBezTo>
                    <a:pt x="1387856" y="218567"/>
                    <a:pt x="1391666" y="226441"/>
                    <a:pt x="1394968" y="234442"/>
                  </a:cubicBezTo>
                  <a:cubicBezTo>
                    <a:pt x="1398270" y="242443"/>
                    <a:pt x="1401191" y="250698"/>
                    <a:pt x="1403731" y="259080"/>
                  </a:cubicBezTo>
                  <a:cubicBezTo>
                    <a:pt x="1406271" y="267462"/>
                    <a:pt x="1408430" y="275844"/>
                    <a:pt x="1410081" y="284480"/>
                  </a:cubicBezTo>
                  <a:cubicBezTo>
                    <a:pt x="1411732" y="293116"/>
                    <a:pt x="1413129" y="301625"/>
                    <a:pt x="1413891" y="310388"/>
                  </a:cubicBezTo>
                  <a:cubicBezTo>
                    <a:pt x="1414653" y="319151"/>
                    <a:pt x="1415161" y="327787"/>
                    <a:pt x="1415161" y="336550"/>
                  </a:cubicBezTo>
                  <a:cubicBezTo>
                    <a:pt x="1415161" y="345313"/>
                    <a:pt x="1414780" y="353949"/>
                    <a:pt x="1413891" y="362712"/>
                  </a:cubicBezTo>
                  <a:cubicBezTo>
                    <a:pt x="1413002" y="371475"/>
                    <a:pt x="1411732" y="379984"/>
                    <a:pt x="1410081" y="388620"/>
                  </a:cubicBezTo>
                  <a:cubicBezTo>
                    <a:pt x="1408430" y="397256"/>
                    <a:pt x="1406271" y="405638"/>
                    <a:pt x="1403731" y="414020"/>
                  </a:cubicBezTo>
                  <a:cubicBezTo>
                    <a:pt x="1401191" y="422402"/>
                    <a:pt x="1398270" y="430657"/>
                    <a:pt x="1394968" y="438658"/>
                  </a:cubicBezTo>
                  <a:cubicBezTo>
                    <a:pt x="1391666" y="446659"/>
                    <a:pt x="1387856" y="454660"/>
                    <a:pt x="1383792" y="462280"/>
                  </a:cubicBezTo>
                  <a:cubicBezTo>
                    <a:pt x="1379728" y="469900"/>
                    <a:pt x="1375156" y="477520"/>
                    <a:pt x="1370330" y="484759"/>
                  </a:cubicBezTo>
                  <a:cubicBezTo>
                    <a:pt x="1365504" y="491998"/>
                    <a:pt x="1360297" y="498983"/>
                    <a:pt x="1354709" y="505841"/>
                  </a:cubicBezTo>
                  <a:cubicBezTo>
                    <a:pt x="1349121" y="512699"/>
                    <a:pt x="1343279" y="519049"/>
                    <a:pt x="1337183" y="525272"/>
                  </a:cubicBezTo>
                  <a:lnTo>
                    <a:pt x="1337056" y="525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500"/>
              <a:ext cx="1484630" cy="1484630"/>
            </a:xfrm>
            <a:custGeom>
              <a:avLst/>
              <a:gdLst/>
              <a:ahLst/>
              <a:cxnLst/>
              <a:rect l="l" t="t" r="r" b="b"/>
              <a:pathLst>
                <a:path w="1484630" h="1484630">
                  <a:moveTo>
                    <a:pt x="0" y="1484630"/>
                  </a:moveTo>
                  <a:lnTo>
                    <a:pt x="1484630" y="1484630"/>
                  </a:lnTo>
                  <a:lnTo>
                    <a:pt x="14846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72518" y="3319025"/>
            <a:ext cx="1570663" cy="1822152"/>
            <a:chOff x="0" y="0"/>
            <a:chExt cx="1570660" cy="1822145"/>
          </a:xfrm>
        </p:grpSpPr>
        <p:sp>
          <p:nvSpPr>
            <p:cNvPr id="6" name="Freeform 6"/>
            <p:cNvSpPr/>
            <p:nvPr/>
          </p:nvSpPr>
          <p:spPr>
            <a:xfrm>
              <a:off x="77747" y="63881"/>
              <a:ext cx="1400451" cy="1694815"/>
            </a:xfrm>
            <a:custGeom>
              <a:avLst/>
              <a:gdLst/>
              <a:ahLst/>
              <a:cxnLst/>
              <a:rect l="l" t="t" r="r" b="b"/>
              <a:pathLst>
                <a:path w="1400451" h="1694815">
                  <a:moveTo>
                    <a:pt x="1391897" y="8509"/>
                  </a:moveTo>
                  <a:cubicBezTo>
                    <a:pt x="1386055" y="2667"/>
                    <a:pt x="1377673" y="0"/>
                    <a:pt x="1366751" y="0"/>
                  </a:cubicBezTo>
                  <a:cubicBezTo>
                    <a:pt x="1300203" y="0"/>
                    <a:pt x="1145390" y="105156"/>
                    <a:pt x="990069" y="260477"/>
                  </a:cubicBezTo>
                  <a:cubicBezTo>
                    <a:pt x="922251" y="328295"/>
                    <a:pt x="864085" y="395859"/>
                    <a:pt x="820016" y="456184"/>
                  </a:cubicBezTo>
                  <a:cubicBezTo>
                    <a:pt x="814682" y="455549"/>
                    <a:pt x="809221" y="455168"/>
                    <a:pt x="803887" y="455168"/>
                  </a:cubicBezTo>
                  <a:cubicBezTo>
                    <a:pt x="774296" y="455168"/>
                    <a:pt x="744705" y="464439"/>
                    <a:pt x="719813" y="482981"/>
                  </a:cubicBezTo>
                  <a:cubicBezTo>
                    <a:pt x="651487" y="452882"/>
                    <a:pt x="567286" y="423291"/>
                    <a:pt x="474703" y="398526"/>
                  </a:cubicBezTo>
                  <a:cubicBezTo>
                    <a:pt x="338813" y="362077"/>
                    <a:pt x="213464" y="343408"/>
                    <a:pt x="125707" y="343408"/>
                  </a:cubicBezTo>
                  <a:cubicBezTo>
                    <a:pt x="54079" y="343408"/>
                    <a:pt x="7597" y="355854"/>
                    <a:pt x="866" y="381254"/>
                  </a:cubicBezTo>
                  <a:cubicBezTo>
                    <a:pt x="-14374" y="437769"/>
                    <a:pt x="173332" y="537083"/>
                    <a:pt x="419839" y="603123"/>
                  </a:cubicBezTo>
                  <a:cubicBezTo>
                    <a:pt x="512422" y="627888"/>
                    <a:pt x="600052" y="644525"/>
                    <a:pt x="674347" y="652526"/>
                  </a:cubicBezTo>
                  <a:cubicBezTo>
                    <a:pt x="681205" y="668401"/>
                    <a:pt x="691111" y="683260"/>
                    <a:pt x="704065" y="696214"/>
                  </a:cubicBezTo>
                  <a:cubicBezTo>
                    <a:pt x="709907" y="702056"/>
                    <a:pt x="716130" y="707263"/>
                    <a:pt x="722607" y="711835"/>
                  </a:cubicBezTo>
                  <a:lnTo>
                    <a:pt x="662663" y="1694815"/>
                  </a:lnTo>
                  <a:lnTo>
                    <a:pt x="945238" y="1694815"/>
                  </a:lnTo>
                  <a:lnTo>
                    <a:pt x="920092" y="1303274"/>
                  </a:lnTo>
                  <a:cubicBezTo>
                    <a:pt x="954255" y="1364107"/>
                    <a:pt x="987021" y="1400302"/>
                    <a:pt x="1012548" y="1400302"/>
                  </a:cubicBezTo>
                  <a:cubicBezTo>
                    <a:pt x="1014834" y="1400302"/>
                    <a:pt x="1016993" y="1400048"/>
                    <a:pt x="1019152" y="1399413"/>
                  </a:cubicBezTo>
                  <a:cubicBezTo>
                    <a:pt x="1075667" y="1384300"/>
                    <a:pt x="1067920" y="1172083"/>
                    <a:pt x="1001880" y="925576"/>
                  </a:cubicBezTo>
                  <a:cubicBezTo>
                    <a:pt x="977115" y="832993"/>
                    <a:pt x="947524" y="748792"/>
                    <a:pt x="917425" y="680466"/>
                  </a:cubicBezTo>
                  <a:cubicBezTo>
                    <a:pt x="939269" y="651002"/>
                    <a:pt x="948286" y="615061"/>
                    <a:pt x="944222" y="580263"/>
                  </a:cubicBezTo>
                  <a:cubicBezTo>
                    <a:pt x="1004547" y="536194"/>
                    <a:pt x="1072238" y="478028"/>
                    <a:pt x="1139929" y="410210"/>
                  </a:cubicBezTo>
                  <a:cubicBezTo>
                    <a:pt x="1320396" y="229743"/>
                    <a:pt x="1433299" y="49911"/>
                    <a:pt x="1391897" y="8509"/>
                  </a:cubicBezTo>
                  <a:close/>
                  <a:moveTo>
                    <a:pt x="803887" y="666877"/>
                  </a:moveTo>
                  <a:cubicBezTo>
                    <a:pt x="785091" y="666877"/>
                    <a:pt x="767311" y="659511"/>
                    <a:pt x="753976" y="646176"/>
                  </a:cubicBezTo>
                  <a:cubicBezTo>
                    <a:pt x="726417" y="618617"/>
                    <a:pt x="726417" y="573786"/>
                    <a:pt x="753976" y="546354"/>
                  </a:cubicBezTo>
                  <a:cubicBezTo>
                    <a:pt x="767311" y="533019"/>
                    <a:pt x="785091" y="525653"/>
                    <a:pt x="803887" y="525653"/>
                  </a:cubicBezTo>
                  <a:cubicBezTo>
                    <a:pt x="822683" y="525653"/>
                    <a:pt x="840463" y="533019"/>
                    <a:pt x="853798" y="546354"/>
                  </a:cubicBezTo>
                  <a:cubicBezTo>
                    <a:pt x="881357" y="573913"/>
                    <a:pt x="881357" y="618744"/>
                    <a:pt x="853798" y="646176"/>
                  </a:cubicBezTo>
                  <a:cubicBezTo>
                    <a:pt x="840463" y="659511"/>
                    <a:pt x="822683" y="666877"/>
                    <a:pt x="803887" y="666877"/>
                  </a:cubicBezTo>
                  <a:close/>
                  <a:moveTo>
                    <a:pt x="178920" y="442849"/>
                  </a:moveTo>
                  <a:cubicBezTo>
                    <a:pt x="156187" y="432054"/>
                    <a:pt x="137899" y="422402"/>
                    <a:pt x="123294" y="413893"/>
                  </a:cubicBezTo>
                  <a:cubicBezTo>
                    <a:pt x="124183" y="413893"/>
                    <a:pt x="124945" y="413893"/>
                    <a:pt x="125834" y="413893"/>
                  </a:cubicBezTo>
                  <a:cubicBezTo>
                    <a:pt x="210924" y="413893"/>
                    <a:pt x="331574" y="433070"/>
                    <a:pt x="456542" y="466598"/>
                  </a:cubicBezTo>
                  <a:cubicBezTo>
                    <a:pt x="535155" y="487680"/>
                    <a:pt x="610720" y="513207"/>
                    <a:pt x="674474" y="540131"/>
                  </a:cubicBezTo>
                  <a:cubicBezTo>
                    <a:pt x="669013" y="552958"/>
                    <a:pt x="665330" y="566420"/>
                    <a:pt x="663806" y="580136"/>
                  </a:cubicBezTo>
                  <a:cubicBezTo>
                    <a:pt x="595734" y="571627"/>
                    <a:pt x="517883" y="556133"/>
                    <a:pt x="438254" y="534797"/>
                  </a:cubicBezTo>
                  <a:cubicBezTo>
                    <a:pt x="341988" y="509016"/>
                    <a:pt x="249913" y="476377"/>
                    <a:pt x="179047" y="442849"/>
                  </a:cubicBezTo>
                  <a:close/>
                  <a:moveTo>
                    <a:pt x="869927" y="1624076"/>
                  </a:moveTo>
                  <a:lnTo>
                    <a:pt x="737847" y="1624076"/>
                  </a:lnTo>
                  <a:lnTo>
                    <a:pt x="781027" y="915543"/>
                  </a:lnTo>
                  <a:cubicBezTo>
                    <a:pt x="785980" y="936752"/>
                    <a:pt x="791314" y="958342"/>
                    <a:pt x="797283" y="980313"/>
                  </a:cubicBezTo>
                  <a:cubicBezTo>
                    <a:pt x="809475" y="1026033"/>
                    <a:pt x="822937" y="1069721"/>
                    <a:pt x="837034" y="1110488"/>
                  </a:cubicBezTo>
                  <a:lnTo>
                    <a:pt x="870054" y="1624203"/>
                  </a:lnTo>
                  <a:close/>
                  <a:moveTo>
                    <a:pt x="983592" y="1214120"/>
                  </a:moveTo>
                  <a:cubicBezTo>
                    <a:pt x="985624" y="1239266"/>
                    <a:pt x="986386" y="1259840"/>
                    <a:pt x="986259" y="1276858"/>
                  </a:cubicBezTo>
                  <a:cubicBezTo>
                    <a:pt x="977750" y="1262253"/>
                    <a:pt x="968098" y="1243965"/>
                    <a:pt x="957303" y="1221232"/>
                  </a:cubicBezTo>
                  <a:cubicBezTo>
                    <a:pt x="923775" y="1150366"/>
                    <a:pt x="891136" y="1058291"/>
                    <a:pt x="865355" y="962025"/>
                  </a:cubicBezTo>
                  <a:cubicBezTo>
                    <a:pt x="844400" y="883412"/>
                    <a:pt x="828652" y="805180"/>
                    <a:pt x="820143" y="736600"/>
                  </a:cubicBezTo>
                  <a:cubicBezTo>
                    <a:pt x="833859" y="735076"/>
                    <a:pt x="847194" y="731520"/>
                    <a:pt x="860021" y="725932"/>
                  </a:cubicBezTo>
                  <a:cubicBezTo>
                    <a:pt x="886945" y="789686"/>
                    <a:pt x="912472" y="865251"/>
                    <a:pt x="933681" y="943864"/>
                  </a:cubicBezTo>
                  <a:cubicBezTo>
                    <a:pt x="959462" y="1040130"/>
                    <a:pt x="977242" y="1136142"/>
                    <a:pt x="983592" y="1214247"/>
                  </a:cubicBezTo>
                  <a:close/>
                  <a:moveTo>
                    <a:pt x="917425" y="512064"/>
                  </a:moveTo>
                  <a:cubicBezTo>
                    <a:pt x="913361" y="506603"/>
                    <a:pt x="908789" y="501396"/>
                    <a:pt x="903963" y="496443"/>
                  </a:cubicBezTo>
                  <a:cubicBezTo>
                    <a:pt x="899137" y="491490"/>
                    <a:pt x="893676" y="486918"/>
                    <a:pt x="888215" y="482854"/>
                  </a:cubicBezTo>
                  <a:cubicBezTo>
                    <a:pt x="929871" y="427736"/>
                    <a:pt x="982703" y="367665"/>
                    <a:pt x="1040107" y="310261"/>
                  </a:cubicBezTo>
                  <a:cubicBezTo>
                    <a:pt x="1110592" y="239776"/>
                    <a:pt x="1184887" y="176403"/>
                    <a:pt x="1249403" y="131699"/>
                  </a:cubicBezTo>
                  <a:cubicBezTo>
                    <a:pt x="1270104" y="117348"/>
                    <a:pt x="1287630" y="106426"/>
                    <a:pt x="1302362" y="98044"/>
                  </a:cubicBezTo>
                  <a:cubicBezTo>
                    <a:pt x="1293980" y="112776"/>
                    <a:pt x="1282931" y="130302"/>
                    <a:pt x="1268580" y="151003"/>
                  </a:cubicBezTo>
                  <a:cubicBezTo>
                    <a:pt x="1223876" y="215392"/>
                    <a:pt x="1160503" y="289687"/>
                    <a:pt x="1090018" y="360299"/>
                  </a:cubicBezTo>
                  <a:cubicBezTo>
                    <a:pt x="1032487" y="417703"/>
                    <a:pt x="972543" y="470408"/>
                    <a:pt x="917425" y="51219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443609" cy="1691005"/>
            </a:xfrm>
            <a:custGeom>
              <a:avLst/>
              <a:gdLst/>
              <a:ahLst/>
              <a:cxnLst/>
              <a:rect l="l" t="t" r="r" b="b"/>
              <a:pathLst>
                <a:path w="1443609" h="1691005">
                  <a:moveTo>
                    <a:pt x="0" y="1691005"/>
                  </a:moveTo>
                  <a:lnTo>
                    <a:pt x="1443609" y="1691005"/>
                  </a:lnTo>
                  <a:lnTo>
                    <a:pt x="1443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8" name="Freeform 8"/>
          <p:cNvSpPr/>
          <p:nvPr/>
        </p:nvSpPr>
        <p:spPr>
          <a:xfrm>
            <a:off x="1152059" y="1470051"/>
            <a:ext cx="1611583" cy="1622794"/>
          </a:xfrm>
          <a:custGeom>
            <a:avLst/>
            <a:gdLst/>
            <a:ahLst/>
            <a:cxnLst/>
            <a:rect l="l" t="t" r="r" b="b"/>
            <a:pathLst>
              <a:path w="3223165" h="3245587">
                <a:moveTo>
                  <a:pt x="0" y="0"/>
                </a:moveTo>
                <a:lnTo>
                  <a:pt x="3223164" y="0"/>
                </a:lnTo>
                <a:lnTo>
                  <a:pt x="3223164" y="3245586"/>
                </a:lnTo>
                <a:lnTo>
                  <a:pt x="0" y="3245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9" name="Freeform 9"/>
          <p:cNvSpPr/>
          <p:nvPr/>
        </p:nvSpPr>
        <p:spPr>
          <a:xfrm>
            <a:off x="1172518" y="7200919"/>
            <a:ext cx="1574797" cy="1387193"/>
          </a:xfrm>
          <a:custGeom>
            <a:avLst/>
            <a:gdLst/>
            <a:ahLst/>
            <a:cxnLst/>
            <a:rect l="l" t="t" r="r" b="b"/>
            <a:pathLst>
              <a:path w="3149594" h="2774385">
                <a:moveTo>
                  <a:pt x="0" y="0"/>
                </a:moveTo>
                <a:lnTo>
                  <a:pt x="3149594" y="0"/>
                </a:lnTo>
                <a:lnTo>
                  <a:pt x="3149594" y="2774385"/>
                </a:lnTo>
                <a:lnTo>
                  <a:pt x="0" y="2774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9843865" y="3883584"/>
            <a:ext cx="7588682" cy="136551"/>
            <a:chOff x="0" y="0"/>
            <a:chExt cx="7588682" cy="136550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7458075" cy="9525"/>
            </a:xfrm>
            <a:custGeom>
              <a:avLst/>
              <a:gdLst/>
              <a:ahLst/>
              <a:cxnLst/>
              <a:rect l="l" t="t" r="r" b="b"/>
              <a:pathLst>
                <a:path w="7458075" h="9525">
                  <a:moveTo>
                    <a:pt x="0" y="9525"/>
                  </a:moveTo>
                  <a:lnTo>
                    <a:pt x="0" y="0"/>
                  </a:lnTo>
                  <a:lnTo>
                    <a:pt x="7458075" y="0"/>
                  </a:lnTo>
                  <a:lnTo>
                    <a:pt x="74580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3500" y="63500"/>
              <a:ext cx="7461631" cy="9525"/>
            </a:xfrm>
            <a:custGeom>
              <a:avLst/>
              <a:gdLst/>
              <a:ahLst/>
              <a:cxnLst/>
              <a:rect l="l" t="t" r="r" b="b"/>
              <a:pathLst>
                <a:path w="7461631" h="9525">
                  <a:moveTo>
                    <a:pt x="0" y="9525"/>
                  </a:moveTo>
                  <a:lnTo>
                    <a:pt x="7461631" y="9525"/>
                  </a:lnTo>
                  <a:lnTo>
                    <a:pt x="7461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843865" y="4507845"/>
            <a:ext cx="8177947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Porteur de projet </a:t>
            </a: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MAISONS BAIJOT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Lionel Dacos - Directeur général  </a:t>
            </a: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843865" y="6621358"/>
            <a:ext cx="7588682" cy="136551"/>
            <a:chOff x="0" y="0"/>
            <a:chExt cx="7588682" cy="136550"/>
          </a:xfrm>
        </p:grpSpPr>
        <p:sp>
          <p:nvSpPr>
            <p:cNvPr id="15" name="Freeform 15"/>
            <p:cNvSpPr/>
            <p:nvPr/>
          </p:nvSpPr>
          <p:spPr>
            <a:xfrm>
              <a:off x="63500" y="63500"/>
              <a:ext cx="7458075" cy="9525"/>
            </a:xfrm>
            <a:custGeom>
              <a:avLst/>
              <a:gdLst/>
              <a:ahLst/>
              <a:cxnLst/>
              <a:rect l="l" t="t" r="r" b="b"/>
              <a:pathLst>
                <a:path w="7458075" h="9525">
                  <a:moveTo>
                    <a:pt x="0" y="9525"/>
                  </a:moveTo>
                  <a:lnTo>
                    <a:pt x="0" y="0"/>
                  </a:lnTo>
                  <a:lnTo>
                    <a:pt x="7458075" y="0"/>
                  </a:lnTo>
                  <a:lnTo>
                    <a:pt x="7458075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63500" y="63500"/>
              <a:ext cx="7461631" cy="9525"/>
            </a:xfrm>
            <a:custGeom>
              <a:avLst/>
              <a:gdLst/>
              <a:ahLst/>
              <a:cxnLst/>
              <a:rect l="l" t="t" r="r" b="b"/>
              <a:pathLst>
                <a:path w="7461631" h="9525">
                  <a:moveTo>
                    <a:pt x="0" y="9525"/>
                  </a:moveTo>
                  <a:lnTo>
                    <a:pt x="7461631" y="9525"/>
                  </a:lnTo>
                  <a:lnTo>
                    <a:pt x="74616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776080" y="3069769"/>
            <a:ext cx="5056251" cy="46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77"/>
              </a:lnSpc>
            </a:pPr>
            <a:r>
              <a:rPr lang="en-US" sz="109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QUI EST QUI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43865" y="1551179"/>
            <a:ext cx="4804896" cy="49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5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Présidence de la séance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02921" y="3188305"/>
            <a:ext cx="101822" cy="489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5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43865" y="7043598"/>
            <a:ext cx="7992475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Bureau désigné pour réaliser l’étude d’incidences sur l’environnement (EIE) </a:t>
            </a: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IMPACT SRL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Stéphane Mottiaux - Administrateur délégué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43865" y="2154796"/>
            <a:ext cx="6503038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RUDY DELHAISE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Bourgmestre de la commune d’Eghezée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27640" y="2237737"/>
            <a:ext cx="8123854" cy="8115805"/>
            <a:chOff x="0" y="0"/>
            <a:chExt cx="8123860" cy="8115808"/>
          </a:xfrm>
        </p:grpSpPr>
        <p:sp>
          <p:nvSpPr>
            <p:cNvPr id="3" name="Freeform 3"/>
            <p:cNvSpPr/>
            <p:nvPr/>
          </p:nvSpPr>
          <p:spPr>
            <a:xfrm>
              <a:off x="66167" y="63500"/>
              <a:ext cx="7993381" cy="7985760"/>
            </a:xfrm>
            <a:custGeom>
              <a:avLst/>
              <a:gdLst/>
              <a:ahLst/>
              <a:cxnLst/>
              <a:rect l="l" t="t" r="r" b="b"/>
              <a:pathLst>
                <a:path w="7993381" h="7985760">
                  <a:moveTo>
                    <a:pt x="5053965" y="262382"/>
                  </a:moveTo>
                  <a:cubicBezTo>
                    <a:pt x="5100320" y="262382"/>
                    <a:pt x="5137912" y="300101"/>
                    <a:pt x="5137912" y="346329"/>
                  </a:cubicBezTo>
                  <a:lnTo>
                    <a:pt x="5137912" y="572389"/>
                  </a:lnTo>
                  <a:cubicBezTo>
                    <a:pt x="5137912" y="618744"/>
                    <a:pt x="5100193" y="656336"/>
                    <a:pt x="5053965" y="656336"/>
                  </a:cubicBezTo>
                  <a:lnTo>
                    <a:pt x="2939288" y="656336"/>
                  </a:lnTo>
                  <a:cubicBezTo>
                    <a:pt x="2939288" y="656336"/>
                    <a:pt x="2939288" y="656336"/>
                    <a:pt x="2939288" y="656336"/>
                  </a:cubicBezTo>
                  <a:cubicBezTo>
                    <a:pt x="2892933" y="656336"/>
                    <a:pt x="2855341" y="618617"/>
                    <a:pt x="2855341" y="572389"/>
                  </a:cubicBezTo>
                  <a:lnTo>
                    <a:pt x="2855341" y="346329"/>
                  </a:lnTo>
                  <a:cubicBezTo>
                    <a:pt x="2855341" y="299974"/>
                    <a:pt x="2893060" y="262382"/>
                    <a:pt x="2939288" y="262382"/>
                  </a:cubicBezTo>
                  <a:close/>
                  <a:moveTo>
                    <a:pt x="4408805" y="918718"/>
                  </a:moveTo>
                  <a:lnTo>
                    <a:pt x="4408805" y="1286002"/>
                  </a:lnTo>
                  <a:cubicBezTo>
                    <a:pt x="4273296" y="1272032"/>
                    <a:pt x="4135755" y="1264920"/>
                    <a:pt x="3996690" y="1264920"/>
                  </a:cubicBezTo>
                  <a:cubicBezTo>
                    <a:pt x="3857625" y="1264920"/>
                    <a:pt x="3720084" y="1272159"/>
                    <a:pt x="3584575" y="1286002"/>
                  </a:cubicBezTo>
                  <a:lnTo>
                    <a:pt x="3584575" y="918718"/>
                  </a:lnTo>
                  <a:close/>
                  <a:moveTo>
                    <a:pt x="1300861" y="2017776"/>
                  </a:moveTo>
                  <a:cubicBezTo>
                    <a:pt x="1322324" y="2017776"/>
                    <a:pt x="1343914" y="2026031"/>
                    <a:pt x="1360297" y="2042287"/>
                  </a:cubicBezTo>
                  <a:lnTo>
                    <a:pt x="1478407" y="2160397"/>
                  </a:lnTo>
                  <a:cubicBezTo>
                    <a:pt x="1264793" y="2334260"/>
                    <a:pt x="1069340" y="2529586"/>
                    <a:pt x="895604" y="2743200"/>
                  </a:cubicBezTo>
                  <a:lnTo>
                    <a:pt x="777494" y="2624963"/>
                  </a:lnTo>
                  <a:cubicBezTo>
                    <a:pt x="761746" y="2609215"/>
                    <a:pt x="753110" y="2588133"/>
                    <a:pt x="753110" y="2565527"/>
                  </a:cubicBezTo>
                  <a:cubicBezTo>
                    <a:pt x="753110" y="2542921"/>
                    <a:pt x="761746" y="2521839"/>
                    <a:pt x="777494" y="2506091"/>
                  </a:cubicBezTo>
                  <a:lnTo>
                    <a:pt x="1241552" y="2042033"/>
                  </a:lnTo>
                  <a:cubicBezTo>
                    <a:pt x="1257935" y="2025650"/>
                    <a:pt x="1279398" y="2017522"/>
                    <a:pt x="1300988" y="2017522"/>
                  </a:cubicBezTo>
                  <a:close/>
                  <a:moveTo>
                    <a:pt x="6692392" y="2017776"/>
                  </a:moveTo>
                  <a:cubicBezTo>
                    <a:pt x="6713855" y="2017776"/>
                    <a:pt x="6735445" y="2025904"/>
                    <a:pt x="6751828" y="2042287"/>
                  </a:cubicBezTo>
                  <a:lnTo>
                    <a:pt x="7215885" y="2506345"/>
                  </a:lnTo>
                  <a:cubicBezTo>
                    <a:pt x="7231633" y="2522093"/>
                    <a:pt x="7240269" y="2543175"/>
                    <a:pt x="7240269" y="2565781"/>
                  </a:cubicBezTo>
                  <a:cubicBezTo>
                    <a:pt x="7240269" y="2588387"/>
                    <a:pt x="7231633" y="2609469"/>
                    <a:pt x="7215885" y="2625217"/>
                  </a:cubicBezTo>
                  <a:lnTo>
                    <a:pt x="7097776" y="2743327"/>
                  </a:lnTo>
                  <a:cubicBezTo>
                    <a:pt x="6923913" y="2529713"/>
                    <a:pt x="6728586" y="2334260"/>
                    <a:pt x="6514972" y="2160524"/>
                  </a:cubicBezTo>
                  <a:lnTo>
                    <a:pt x="6633082" y="2042414"/>
                  </a:lnTo>
                  <a:cubicBezTo>
                    <a:pt x="6649465" y="2026031"/>
                    <a:pt x="6670928" y="2017903"/>
                    <a:pt x="6692518" y="2017903"/>
                  </a:cubicBezTo>
                  <a:close/>
                  <a:moveTo>
                    <a:pt x="3996563" y="2556256"/>
                  </a:moveTo>
                  <a:cubicBezTo>
                    <a:pt x="3924046" y="2556256"/>
                    <a:pt x="3865372" y="2614930"/>
                    <a:pt x="3865372" y="2687447"/>
                  </a:cubicBezTo>
                  <a:lnTo>
                    <a:pt x="3865372" y="3119374"/>
                  </a:lnTo>
                  <a:cubicBezTo>
                    <a:pt x="3865372" y="3191891"/>
                    <a:pt x="3924046" y="3250565"/>
                    <a:pt x="3996563" y="3250565"/>
                  </a:cubicBezTo>
                  <a:cubicBezTo>
                    <a:pt x="4069079" y="3250565"/>
                    <a:pt x="4127753" y="3191891"/>
                    <a:pt x="4127753" y="3119374"/>
                  </a:cubicBezTo>
                  <a:lnTo>
                    <a:pt x="4127753" y="2687574"/>
                  </a:lnTo>
                  <a:cubicBezTo>
                    <a:pt x="4127753" y="2615057"/>
                    <a:pt x="4069079" y="2556383"/>
                    <a:pt x="3996563" y="2556383"/>
                  </a:cubicBezTo>
                  <a:close/>
                  <a:moveTo>
                    <a:pt x="2709545" y="2901188"/>
                  </a:moveTo>
                  <a:cubicBezTo>
                    <a:pt x="2687320" y="2901188"/>
                    <a:pt x="2664714" y="2906903"/>
                    <a:pt x="2644140" y="2918841"/>
                  </a:cubicBezTo>
                  <a:cubicBezTo>
                    <a:pt x="2581402" y="2955036"/>
                    <a:pt x="2559939" y="3035300"/>
                    <a:pt x="2596134" y="3098038"/>
                  </a:cubicBezTo>
                  <a:lnTo>
                    <a:pt x="2812034" y="3472053"/>
                  </a:lnTo>
                  <a:cubicBezTo>
                    <a:pt x="2836291" y="3514090"/>
                    <a:pt x="2880360" y="3537712"/>
                    <a:pt x="2925699" y="3537712"/>
                  </a:cubicBezTo>
                  <a:cubicBezTo>
                    <a:pt x="2947924" y="3537712"/>
                    <a:pt x="2970530" y="3531997"/>
                    <a:pt x="2991231" y="3520059"/>
                  </a:cubicBezTo>
                  <a:cubicBezTo>
                    <a:pt x="3053969" y="3483864"/>
                    <a:pt x="3075432" y="3403600"/>
                    <a:pt x="3039237" y="3340862"/>
                  </a:cubicBezTo>
                  <a:lnTo>
                    <a:pt x="2823337" y="2966847"/>
                  </a:lnTo>
                  <a:cubicBezTo>
                    <a:pt x="2799080" y="2924810"/>
                    <a:pt x="2754884" y="2901188"/>
                    <a:pt x="2709545" y="2901188"/>
                  </a:cubicBezTo>
                  <a:close/>
                  <a:moveTo>
                    <a:pt x="5283835" y="2901188"/>
                  </a:moveTo>
                  <a:cubicBezTo>
                    <a:pt x="5238496" y="2901188"/>
                    <a:pt x="5194427" y="2924683"/>
                    <a:pt x="5170043" y="2966847"/>
                  </a:cubicBezTo>
                  <a:lnTo>
                    <a:pt x="4954143" y="3340862"/>
                  </a:lnTo>
                  <a:cubicBezTo>
                    <a:pt x="4917948" y="3403600"/>
                    <a:pt x="4939411" y="3483864"/>
                    <a:pt x="5002149" y="3520059"/>
                  </a:cubicBezTo>
                  <a:cubicBezTo>
                    <a:pt x="5022850" y="3531997"/>
                    <a:pt x="5045329" y="3537712"/>
                    <a:pt x="5067681" y="3537712"/>
                  </a:cubicBezTo>
                  <a:cubicBezTo>
                    <a:pt x="5113020" y="3537712"/>
                    <a:pt x="5157089" y="3514217"/>
                    <a:pt x="5181346" y="3472053"/>
                  </a:cubicBezTo>
                  <a:lnTo>
                    <a:pt x="5397246" y="3098038"/>
                  </a:lnTo>
                  <a:cubicBezTo>
                    <a:pt x="5433441" y="3035300"/>
                    <a:pt x="5411978" y="2955036"/>
                    <a:pt x="5349240" y="2918841"/>
                  </a:cubicBezTo>
                  <a:cubicBezTo>
                    <a:pt x="5328539" y="2906903"/>
                    <a:pt x="5306061" y="2901188"/>
                    <a:pt x="5283708" y="2901188"/>
                  </a:cubicBezTo>
                  <a:close/>
                  <a:moveTo>
                    <a:pt x="1767586" y="3843401"/>
                  </a:moveTo>
                  <a:cubicBezTo>
                    <a:pt x="1722247" y="3843401"/>
                    <a:pt x="1678178" y="3866896"/>
                    <a:pt x="1653794" y="3909060"/>
                  </a:cubicBezTo>
                  <a:cubicBezTo>
                    <a:pt x="1617599" y="3971798"/>
                    <a:pt x="1639062" y="4052062"/>
                    <a:pt x="1701800" y="4088257"/>
                  </a:cubicBezTo>
                  <a:lnTo>
                    <a:pt x="2075815" y="4304157"/>
                  </a:lnTo>
                  <a:cubicBezTo>
                    <a:pt x="2096516" y="4316095"/>
                    <a:pt x="2118995" y="4321810"/>
                    <a:pt x="2141347" y="4321810"/>
                  </a:cubicBezTo>
                  <a:cubicBezTo>
                    <a:pt x="2186686" y="4321810"/>
                    <a:pt x="2230755" y="4298315"/>
                    <a:pt x="2255012" y="4256151"/>
                  </a:cubicBezTo>
                  <a:cubicBezTo>
                    <a:pt x="2291207" y="4193413"/>
                    <a:pt x="2269744" y="4113149"/>
                    <a:pt x="2207006" y="4076954"/>
                  </a:cubicBezTo>
                  <a:lnTo>
                    <a:pt x="1832991" y="3861054"/>
                  </a:lnTo>
                  <a:cubicBezTo>
                    <a:pt x="1812290" y="3849116"/>
                    <a:pt x="1789811" y="3843401"/>
                    <a:pt x="1767459" y="3843401"/>
                  </a:cubicBezTo>
                  <a:close/>
                  <a:moveTo>
                    <a:pt x="6225794" y="3843401"/>
                  </a:moveTo>
                  <a:cubicBezTo>
                    <a:pt x="6203569" y="3843401"/>
                    <a:pt x="6180963" y="3849116"/>
                    <a:pt x="6160262" y="3861054"/>
                  </a:cubicBezTo>
                  <a:lnTo>
                    <a:pt x="5786247" y="4076954"/>
                  </a:lnTo>
                  <a:cubicBezTo>
                    <a:pt x="5723509" y="4113149"/>
                    <a:pt x="5702046" y="4193413"/>
                    <a:pt x="5738241" y="4256151"/>
                  </a:cubicBezTo>
                  <a:cubicBezTo>
                    <a:pt x="5762498" y="4298188"/>
                    <a:pt x="5806567" y="4321810"/>
                    <a:pt x="5851906" y="4321810"/>
                  </a:cubicBezTo>
                  <a:cubicBezTo>
                    <a:pt x="5874131" y="4321810"/>
                    <a:pt x="5896737" y="4316095"/>
                    <a:pt x="5917438" y="4304157"/>
                  </a:cubicBezTo>
                  <a:lnTo>
                    <a:pt x="6291453" y="4088257"/>
                  </a:lnTo>
                  <a:cubicBezTo>
                    <a:pt x="6354191" y="4052062"/>
                    <a:pt x="6375654" y="3971798"/>
                    <a:pt x="6339459" y="3909060"/>
                  </a:cubicBezTo>
                  <a:cubicBezTo>
                    <a:pt x="6315202" y="3867023"/>
                    <a:pt x="6271133" y="3843401"/>
                    <a:pt x="6225794" y="3843401"/>
                  </a:cubicBezTo>
                  <a:close/>
                  <a:moveTo>
                    <a:pt x="1422654" y="5130419"/>
                  </a:moveTo>
                  <a:cubicBezTo>
                    <a:pt x="1350137" y="5130419"/>
                    <a:pt x="1291463" y="5189093"/>
                    <a:pt x="1291463" y="5261610"/>
                  </a:cubicBezTo>
                  <a:cubicBezTo>
                    <a:pt x="1291463" y="5334127"/>
                    <a:pt x="1350137" y="5392801"/>
                    <a:pt x="1422654" y="5392801"/>
                  </a:cubicBezTo>
                  <a:lnTo>
                    <a:pt x="1854581" y="5392801"/>
                  </a:lnTo>
                  <a:cubicBezTo>
                    <a:pt x="1927098" y="5392801"/>
                    <a:pt x="1985772" y="5334127"/>
                    <a:pt x="1985772" y="5261610"/>
                  </a:cubicBezTo>
                  <a:cubicBezTo>
                    <a:pt x="1985772" y="5189093"/>
                    <a:pt x="1927098" y="5130419"/>
                    <a:pt x="1854581" y="5130419"/>
                  </a:cubicBezTo>
                  <a:close/>
                  <a:moveTo>
                    <a:pt x="6138926" y="5130419"/>
                  </a:moveTo>
                  <a:cubicBezTo>
                    <a:pt x="6066409" y="5130419"/>
                    <a:pt x="6007735" y="5189093"/>
                    <a:pt x="6007735" y="5261610"/>
                  </a:cubicBezTo>
                  <a:cubicBezTo>
                    <a:pt x="6007735" y="5334127"/>
                    <a:pt x="6066409" y="5392801"/>
                    <a:pt x="6138926" y="5392801"/>
                  </a:cubicBezTo>
                  <a:lnTo>
                    <a:pt x="6570853" y="5392801"/>
                  </a:lnTo>
                  <a:cubicBezTo>
                    <a:pt x="6643370" y="5392801"/>
                    <a:pt x="6702044" y="5334127"/>
                    <a:pt x="6702044" y="5261610"/>
                  </a:cubicBezTo>
                  <a:cubicBezTo>
                    <a:pt x="6702044" y="5189093"/>
                    <a:pt x="6643370" y="5130419"/>
                    <a:pt x="6570853" y="5130419"/>
                  </a:cubicBezTo>
                  <a:close/>
                  <a:moveTo>
                    <a:pt x="3996690" y="5110988"/>
                  </a:moveTo>
                  <a:cubicBezTo>
                    <a:pt x="4079748" y="5110988"/>
                    <a:pt x="4147312" y="5178552"/>
                    <a:pt x="4147312" y="5261610"/>
                  </a:cubicBezTo>
                  <a:cubicBezTo>
                    <a:pt x="4147312" y="5344668"/>
                    <a:pt x="4079748" y="5412232"/>
                    <a:pt x="3996690" y="5412232"/>
                  </a:cubicBezTo>
                  <a:cubicBezTo>
                    <a:pt x="3913632" y="5412232"/>
                    <a:pt x="3846068" y="5344668"/>
                    <a:pt x="3846068" y="5261610"/>
                  </a:cubicBezTo>
                  <a:cubicBezTo>
                    <a:pt x="3846068" y="5178552"/>
                    <a:pt x="3913632" y="5110988"/>
                    <a:pt x="3996690" y="5110988"/>
                  </a:cubicBezTo>
                  <a:close/>
                  <a:moveTo>
                    <a:pt x="3996690" y="3577463"/>
                  </a:moveTo>
                  <a:cubicBezTo>
                    <a:pt x="3924173" y="3577463"/>
                    <a:pt x="3865499" y="3636137"/>
                    <a:pt x="3865499" y="3708654"/>
                  </a:cubicBezTo>
                  <a:lnTo>
                    <a:pt x="3865499" y="4870069"/>
                  </a:lnTo>
                  <a:cubicBezTo>
                    <a:pt x="3701923" y="4925059"/>
                    <a:pt x="3583686" y="5079746"/>
                    <a:pt x="3583686" y="5261609"/>
                  </a:cubicBezTo>
                  <a:cubicBezTo>
                    <a:pt x="3583686" y="5489320"/>
                    <a:pt x="3768979" y="5674613"/>
                    <a:pt x="3996690" y="5674613"/>
                  </a:cubicBezTo>
                  <a:cubicBezTo>
                    <a:pt x="4224401" y="5674613"/>
                    <a:pt x="4409694" y="5489320"/>
                    <a:pt x="4409694" y="5261609"/>
                  </a:cubicBezTo>
                  <a:cubicBezTo>
                    <a:pt x="4409694" y="5079745"/>
                    <a:pt x="4291457" y="4924932"/>
                    <a:pt x="4127881" y="4870069"/>
                  </a:cubicBezTo>
                  <a:lnTo>
                    <a:pt x="4127881" y="3708654"/>
                  </a:lnTo>
                  <a:cubicBezTo>
                    <a:pt x="4127881" y="3636137"/>
                    <a:pt x="4069207" y="3577463"/>
                    <a:pt x="3996690" y="3577463"/>
                  </a:cubicBezTo>
                  <a:close/>
                  <a:moveTo>
                    <a:pt x="2141347" y="6201537"/>
                  </a:moveTo>
                  <a:cubicBezTo>
                    <a:pt x="2119122" y="6201537"/>
                    <a:pt x="2096516" y="6207252"/>
                    <a:pt x="2075815" y="6219190"/>
                  </a:cubicBezTo>
                  <a:lnTo>
                    <a:pt x="1701800" y="6435090"/>
                  </a:lnTo>
                  <a:cubicBezTo>
                    <a:pt x="1639062" y="6471285"/>
                    <a:pt x="1617599" y="6551549"/>
                    <a:pt x="1653794" y="6614287"/>
                  </a:cubicBezTo>
                  <a:cubicBezTo>
                    <a:pt x="1678051" y="6656324"/>
                    <a:pt x="1722120" y="6679946"/>
                    <a:pt x="1767459" y="6679946"/>
                  </a:cubicBezTo>
                  <a:cubicBezTo>
                    <a:pt x="1789684" y="6679946"/>
                    <a:pt x="1812290" y="6674231"/>
                    <a:pt x="1832991" y="6662293"/>
                  </a:cubicBezTo>
                  <a:lnTo>
                    <a:pt x="2207006" y="6446393"/>
                  </a:lnTo>
                  <a:cubicBezTo>
                    <a:pt x="2269744" y="6410197"/>
                    <a:pt x="2291207" y="6329933"/>
                    <a:pt x="2255012" y="6267196"/>
                  </a:cubicBezTo>
                  <a:cubicBezTo>
                    <a:pt x="2230755" y="6225159"/>
                    <a:pt x="2186559" y="6201537"/>
                    <a:pt x="2141220" y="6201537"/>
                  </a:cubicBezTo>
                  <a:close/>
                  <a:moveTo>
                    <a:pt x="5852033" y="6201537"/>
                  </a:moveTo>
                  <a:cubicBezTo>
                    <a:pt x="5806694" y="6201537"/>
                    <a:pt x="5762625" y="6225032"/>
                    <a:pt x="5738368" y="6267196"/>
                  </a:cubicBezTo>
                  <a:cubicBezTo>
                    <a:pt x="5702173" y="6329934"/>
                    <a:pt x="5723636" y="6410198"/>
                    <a:pt x="5786374" y="6446393"/>
                  </a:cubicBezTo>
                  <a:lnTo>
                    <a:pt x="6160389" y="6662293"/>
                  </a:lnTo>
                  <a:cubicBezTo>
                    <a:pt x="6181090" y="6674231"/>
                    <a:pt x="6203569" y="6679947"/>
                    <a:pt x="6225921" y="6679947"/>
                  </a:cubicBezTo>
                  <a:cubicBezTo>
                    <a:pt x="6271260" y="6679947"/>
                    <a:pt x="6315329" y="6656452"/>
                    <a:pt x="6339586" y="6614288"/>
                  </a:cubicBezTo>
                  <a:cubicBezTo>
                    <a:pt x="6375781" y="6551550"/>
                    <a:pt x="6354318" y="6471286"/>
                    <a:pt x="6291580" y="6435091"/>
                  </a:cubicBezTo>
                  <a:lnTo>
                    <a:pt x="5917565" y="6219191"/>
                  </a:lnTo>
                  <a:cubicBezTo>
                    <a:pt x="5896864" y="6207253"/>
                    <a:pt x="5874385" y="6201538"/>
                    <a:pt x="5852033" y="6201538"/>
                  </a:cubicBezTo>
                  <a:close/>
                  <a:moveTo>
                    <a:pt x="2925699" y="6985635"/>
                  </a:moveTo>
                  <a:cubicBezTo>
                    <a:pt x="2880360" y="6985635"/>
                    <a:pt x="2836291" y="7009130"/>
                    <a:pt x="2812034" y="7051294"/>
                  </a:cubicBezTo>
                  <a:lnTo>
                    <a:pt x="2596134" y="7425309"/>
                  </a:lnTo>
                  <a:cubicBezTo>
                    <a:pt x="2559939" y="7488047"/>
                    <a:pt x="2581402" y="7568311"/>
                    <a:pt x="2644140" y="7604506"/>
                  </a:cubicBezTo>
                  <a:cubicBezTo>
                    <a:pt x="2664841" y="7616444"/>
                    <a:pt x="2687320" y="7622159"/>
                    <a:pt x="2709672" y="7622159"/>
                  </a:cubicBezTo>
                  <a:cubicBezTo>
                    <a:pt x="2755011" y="7622159"/>
                    <a:pt x="2799080" y="7598664"/>
                    <a:pt x="2823337" y="7556500"/>
                  </a:cubicBezTo>
                  <a:lnTo>
                    <a:pt x="3039237" y="7182485"/>
                  </a:lnTo>
                  <a:cubicBezTo>
                    <a:pt x="3075432" y="7119747"/>
                    <a:pt x="3053969" y="7039483"/>
                    <a:pt x="2991231" y="7003288"/>
                  </a:cubicBezTo>
                  <a:cubicBezTo>
                    <a:pt x="2970530" y="6991350"/>
                    <a:pt x="2948051" y="6985635"/>
                    <a:pt x="2925699" y="6985635"/>
                  </a:cubicBezTo>
                  <a:close/>
                  <a:moveTo>
                    <a:pt x="5067681" y="6985635"/>
                  </a:moveTo>
                  <a:cubicBezTo>
                    <a:pt x="5045456" y="6985635"/>
                    <a:pt x="5022850" y="6991350"/>
                    <a:pt x="5002149" y="7003288"/>
                  </a:cubicBezTo>
                  <a:cubicBezTo>
                    <a:pt x="4939411" y="7039483"/>
                    <a:pt x="4917948" y="7119747"/>
                    <a:pt x="4954143" y="7182485"/>
                  </a:cubicBezTo>
                  <a:lnTo>
                    <a:pt x="5170043" y="7556500"/>
                  </a:lnTo>
                  <a:cubicBezTo>
                    <a:pt x="5194300" y="7598537"/>
                    <a:pt x="5238369" y="7622159"/>
                    <a:pt x="5283708" y="7622159"/>
                  </a:cubicBezTo>
                  <a:cubicBezTo>
                    <a:pt x="5305933" y="7622159"/>
                    <a:pt x="5328539" y="7616444"/>
                    <a:pt x="5349240" y="7604506"/>
                  </a:cubicBezTo>
                  <a:cubicBezTo>
                    <a:pt x="5411978" y="7568311"/>
                    <a:pt x="5433441" y="7488047"/>
                    <a:pt x="5397246" y="7425309"/>
                  </a:cubicBezTo>
                  <a:lnTo>
                    <a:pt x="5181346" y="7051294"/>
                  </a:lnTo>
                  <a:cubicBezTo>
                    <a:pt x="5157089" y="7009257"/>
                    <a:pt x="5112893" y="6985635"/>
                    <a:pt x="5067554" y="6985635"/>
                  </a:cubicBezTo>
                  <a:close/>
                  <a:moveTo>
                    <a:pt x="3996690" y="7272655"/>
                  </a:moveTo>
                  <a:cubicBezTo>
                    <a:pt x="3924173" y="7272655"/>
                    <a:pt x="3865499" y="7331328"/>
                    <a:pt x="3865499" y="7403846"/>
                  </a:cubicBezTo>
                  <a:lnTo>
                    <a:pt x="3865499" y="7835773"/>
                  </a:lnTo>
                  <a:cubicBezTo>
                    <a:pt x="3865499" y="7908290"/>
                    <a:pt x="3924173" y="7966964"/>
                    <a:pt x="3996690" y="7966964"/>
                  </a:cubicBezTo>
                  <a:cubicBezTo>
                    <a:pt x="4069207" y="7966964"/>
                    <a:pt x="4127880" y="7908290"/>
                    <a:pt x="4127880" y="7835773"/>
                  </a:cubicBezTo>
                  <a:lnTo>
                    <a:pt x="4127880" y="7403846"/>
                  </a:lnTo>
                  <a:cubicBezTo>
                    <a:pt x="4127880" y="7331328"/>
                    <a:pt x="4069207" y="7272655"/>
                    <a:pt x="3996690" y="7272655"/>
                  </a:cubicBezTo>
                  <a:close/>
                  <a:moveTo>
                    <a:pt x="3996690" y="2117851"/>
                  </a:moveTo>
                  <a:cubicBezTo>
                    <a:pt x="2263140" y="2117851"/>
                    <a:pt x="852932" y="3528186"/>
                    <a:pt x="852932" y="5261609"/>
                  </a:cubicBezTo>
                  <a:cubicBezTo>
                    <a:pt x="852932" y="6424548"/>
                    <a:pt x="1487551" y="7441945"/>
                    <a:pt x="2428748" y="7985759"/>
                  </a:cubicBezTo>
                  <a:lnTo>
                    <a:pt x="3057144" y="7985759"/>
                  </a:lnTo>
                  <a:cubicBezTo>
                    <a:pt x="1928241" y="7595361"/>
                    <a:pt x="1115314" y="6521576"/>
                    <a:pt x="1115314" y="5261609"/>
                  </a:cubicBezTo>
                  <a:cubicBezTo>
                    <a:pt x="1115314" y="3672839"/>
                    <a:pt x="2407920" y="2380233"/>
                    <a:pt x="3996690" y="2380233"/>
                  </a:cubicBezTo>
                  <a:cubicBezTo>
                    <a:pt x="5585459" y="2380233"/>
                    <a:pt x="6878066" y="3672840"/>
                    <a:pt x="6878066" y="5261610"/>
                  </a:cubicBezTo>
                  <a:cubicBezTo>
                    <a:pt x="6878066" y="6521577"/>
                    <a:pt x="6065139" y="7595362"/>
                    <a:pt x="4936236" y="7985760"/>
                  </a:cubicBezTo>
                  <a:lnTo>
                    <a:pt x="5564632" y="7985760"/>
                  </a:lnTo>
                  <a:cubicBezTo>
                    <a:pt x="6505829" y="7441946"/>
                    <a:pt x="7140448" y="6424549"/>
                    <a:pt x="7140448" y="5261610"/>
                  </a:cubicBezTo>
                  <a:cubicBezTo>
                    <a:pt x="7140448" y="3528060"/>
                    <a:pt x="5730113" y="2117852"/>
                    <a:pt x="3996690" y="2117852"/>
                  </a:cubicBezTo>
                  <a:close/>
                  <a:moveTo>
                    <a:pt x="2939288" y="0"/>
                  </a:moveTo>
                  <a:cubicBezTo>
                    <a:pt x="2748280" y="0"/>
                    <a:pt x="2592959" y="155448"/>
                    <a:pt x="2592959" y="346329"/>
                  </a:cubicBezTo>
                  <a:lnTo>
                    <a:pt x="2592959" y="572389"/>
                  </a:lnTo>
                  <a:cubicBezTo>
                    <a:pt x="2592959" y="763397"/>
                    <a:pt x="2748407" y="918718"/>
                    <a:pt x="2939288" y="918718"/>
                  </a:cubicBezTo>
                  <a:lnTo>
                    <a:pt x="3322193" y="918718"/>
                  </a:lnTo>
                  <a:lnTo>
                    <a:pt x="3322193" y="1322070"/>
                  </a:lnTo>
                  <a:cubicBezTo>
                    <a:pt x="2721991" y="1424559"/>
                    <a:pt x="2166874" y="1661160"/>
                    <a:pt x="1689100" y="2000123"/>
                  </a:cubicBezTo>
                  <a:lnTo>
                    <a:pt x="1545844" y="1856867"/>
                  </a:lnTo>
                  <a:cubicBezTo>
                    <a:pt x="1478280" y="1789303"/>
                    <a:pt x="1389634" y="1755521"/>
                    <a:pt x="1300861" y="1755521"/>
                  </a:cubicBezTo>
                  <a:cubicBezTo>
                    <a:pt x="1212088" y="1755521"/>
                    <a:pt x="1123442" y="1789303"/>
                    <a:pt x="1055878" y="1856867"/>
                  </a:cubicBezTo>
                  <a:lnTo>
                    <a:pt x="591947" y="2320925"/>
                  </a:lnTo>
                  <a:cubicBezTo>
                    <a:pt x="526669" y="2386203"/>
                    <a:pt x="490728" y="2473198"/>
                    <a:pt x="490728" y="2565781"/>
                  </a:cubicBezTo>
                  <a:cubicBezTo>
                    <a:pt x="490728" y="2658364"/>
                    <a:pt x="526669" y="2745359"/>
                    <a:pt x="591947" y="2810637"/>
                  </a:cubicBezTo>
                  <a:lnTo>
                    <a:pt x="735203" y="2954020"/>
                  </a:lnTo>
                  <a:cubicBezTo>
                    <a:pt x="272415" y="3606292"/>
                    <a:pt x="0" y="4402709"/>
                    <a:pt x="0" y="5261610"/>
                  </a:cubicBezTo>
                  <a:cubicBezTo>
                    <a:pt x="0" y="6313297"/>
                    <a:pt x="408305" y="7271385"/>
                    <a:pt x="1074801" y="7985760"/>
                  </a:cubicBezTo>
                  <a:lnTo>
                    <a:pt x="1445006" y="7985760"/>
                  </a:lnTo>
                  <a:cubicBezTo>
                    <a:pt x="717550" y="7303897"/>
                    <a:pt x="262382" y="6334887"/>
                    <a:pt x="262382" y="5261610"/>
                  </a:cubicBezTo>
                  <a:cubicBezTo>
                    <a:pt x="262382" y="3202559"/>
                    <a:pt x="1937639" y="1527302"/>
                    <a:pt x="3996690" y="1527302"/>
                  </a:cubicBezTo>
                  <a:cubicBezTo>
                    <a:pt x="6055741" y="1527302"/>
                    <a:pt x="7730998" y="3202432"/>
                    <a:pt x="7730998" y="5261610"/>
                  </a:cubicBezTo>
                  <a:cubicBezTo>
                    <a:pt x="7730998" y="6334887"/>
                    <a:pt x="7275830" y="7303897"/>
                    <a:pt x="6548374" y="7985760"/>
                  </a:cubicBezTo>
                  <a:lnTo>
                    <a:pt x="6918580" y="7985760"/>
                  </a:lnTo>
                  <a:cubicBezTo>
                    <a:pt x="7585075" y="7271385"/>
                    <a:pt x="7993381" y="6313297"/>
                    <a:pt x="7993381" y="5261610"/>
                  </a:cubicBezTo>
                  <a:cubicBezTo>
                    <a:pt x="7993381" y="4402709"/>
                    <a:pt x="7720965" y="3606292"/>
                    <a:pt x="7258177" y="2954020"/>
                  </a:cubicBezTo>
                  <a:lnTo>
                    <a:pt x="7401433" y="2810764"/>
                  </a:lnTo>
                  <a:cubicBezTo>
                    <a:pt x="7536434" y="2675763"/>
                    <a:pt x="7536434" y="2455926"/>
                    <a:pt x="7401433" y="2320925"/>
                  </a:cubicBezTo>
                  <a:lnTo>
                    <a:pt x="6937375" y="1856867"/>
                  </a:lnTo>
                  <a:cubicBezTo>
                    <a:pt x="6869811" y="1789303"/>
                    <a:pt x="6781165" y="1755521"/>
                    <a:pt x="6692393" y="1755521"/>
                  </a:cubicBezTo>
                  <a:cubicBezTo>
                    <a:pt x="6603620" y="1755521"/>
                    <a:pt x="6514974" y="1789303"/>
                    <a:pt x="6447410" y="1856867"/>
                  </a:cubicBezTo>
                  <a:lnTo>
                    <a:pt x="6304154" y="2000123"/>
                  </a:lnTo>
                  <a:cubicBezTo>
                    <a:pt x="5826507" y="1661160"/>
                    <a:pt x="5271390" y="1424559"/>
                    <a:pt x="4671061" y="1322070"/>
                  </a:cubicBezTo>
                  <a:lnTo>
                    <a:pt x="4671061" y="918718"/>
                  </a:lnTo>
                  <a:lnTo>
                    <a:pt x="5053839" y="918718"/>
                  </a:lnTo>
                  <a:cubicBezTo>
                    <a:pt x="5244847" y="918718"/>
                    <a:pt x="5400168" y="763270"/>
                    <a:pt x="5400168" y="572389"/>
                  </a:cubicBezTo>
                  <a:lnTo>
                    <a:pt x="5400168" y="346329"/>
                  </a:lnTo>
                  <a:cubicBezTo>
                    <a:pt x="5400421" y="155448"/>
                    <a:pt x="5244973" y="0"/>
                    <a:pt x="5053965" y="0"/>
                  </a:cubicBezTo>
                  <a:close/>
                </a:path>
              </a:pathLst>
            </a:custGeom>
            <a:solidFill>
              <a:srgbClr val="FACF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500"/>
              <a:ext cx="7996809" cy="7985760"/>
            </a:xfrm>
            <a:custGeom>
              <a:avLst/>
              <a:gdLst/>
              <a:ahLst/>
              <a:cxnLst/>
              <a:rect l="l" t="t" r="r" b="b"/>
              <a:pathLst>
                <a:path w="7996809" h="7985760">
                  <a:moveTo>
                    <a:pt x="0" y="0"/>
                  </a:moveTo>
                  <a:lnTo>
                    <a:pt x="0" y="7985760"/>
                  </a:lnTo>
                  <a:lnTo>
                    <a:pt x="7996809" y="7985760"/>
                  </a:lnTo>
                  <a:lnTo>
                    <a:pt x="799680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36468" y="3563484"/>
            <a:ext cx="9225572" cy="3500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n-US" sz="3299" b="1" spc="165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19H00 - 19H30 </a:t>
            </a:r>
          </a:p>
          <a:p>
            <a:pPr>
              <a:lnSpc>
                <a:spcPts val="3599"/>
              </a:lnSpc>
            </a:pPr>
            <a:r>
              <a:rPr lang="en-US" sz="3299" spc="16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PRÉSENTATION DU PROJET &amp; PRINCIPES DE L’ÉTUDE D’INCIDENCES SUR L’ENVIRONNEMENT (EIE)</a:t>
            </a:r>
          </a:p>
          <a:p>
            <a:pPr>
              <a:lnSpc>
                <a:spcPts val="3599"/>
              </a:lnSpc>
            </a:pPr>
            <a:r>
              <a:rPr lang="en-US" sz="32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>
              <a:lnSpc>
                <a:spcPts val="7172"/>
              </a:lnSpc>
            </a:pPr>
            <a:r>
              <a:rPr lang="en-US" sz="3299" b="1" spc="165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19H30 - 20H30</a:t>
            </a:r>
          </a:p>
          <a:p>
            <a:pPr>
              <a:lnSpc>
                <a:spcPts val="1650"/>
              </a:lnSpc>
            </a:pPr>
            <a:r>
              <a:rPr lang="en-US" sz="3299" spc="16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QUESTIONS / RÉPONSES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6468" y="1574502"/>
            <a:ext cx="4928950" cy="1667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000"/>
              </a:lnSpc>
            </a:pPr>
            <a:r>
              <a:rPr lang="en-US" sz="10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TIMING 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7797" y="4797552"/>
            <a:ext cx="6898691" cy="5555999"/>
          </a:xfrm>
          <a:custGeom>
            <a:avLst/>
            <a:gdLst/>
            <a:ahLst/>
            <a:cxnLst/>
            <a:rect l="l" t="t" r="r" b="b"/>
            <a:pathLst>
              <a:path w="13797382" h="11111998">
                <a:moveTo>
                  <a:pt x="0" y="0"/>
                </a:moveTo>
                <a:lnTo>
                  <a:pt x="13797382" y="0"/>
                </a:lnTo>
                <a:lnTo>
                  <a:pt x="13797382" y="11111998"/>
                </a:lnTo>
                <a:lnTo>
                  <a:pt x="0" y="111119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3" name="TextBox 3"/>
          <p:cNvSpPr txBox="1"/>
          <p:nvPr/>
        </p:nvSpPr>
        <p:spPr>
          <a:xfrm>
            <a:off x="1350760" y="633498"/>
            <a:ext cx="13757929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63"/>
              </a:lnSpc>
            </a:pPr>
            <a:r>
              <a:rPr lang="en-US" sz="735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POURQUOI UNE RÉUNION D’INFORMATION PRÉALABLE 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50760" y="3621748"/>
            <a:ext cx="5083150" cy="49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5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Permettre au demandeur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39202" y="4067185"/>
            <a:ext cx="101822" cy="489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5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0760" y="4048135"/>
            <a:ext cx="656535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 présenter son projet au public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57776" y="3516259"/>
            <a:ext cx="4718619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Permettre au public 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57776" y="4314825"/>
            <a:ext cx="7269146" cy="427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s’informer émettre ses observations et suggestions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présenter des alternatives techniques pouvant être raisonnablement envisagées par le demandeur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mettre en évidence des points particuliers à aborder lors de la réalisation de l’EIE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126714" y="4938475"/>
            <a:ext cx="14156874" cy="2587314"/>
            <a:chOff x="0" y="0"/>
            <a:chExt cx="14156868" cy="2587308"/>
          </a:xfrm>
        </p:grpSpPr>
        <p:sp>
          <p:nvSpPr>
            <p:cNvPr id="3" name="Freeform 3"/>
            <p:cNvSpPr/>
            <p:nvPr/>
          </p:nvSpPr>
          <p:spPr>
            <a:xfrm>
              <a:off x="909955" y="63500"/>
              <a:ext cx="479552" cy="477520"/>
            </a:xfrm>
            <a:custGeom>
              <a:avLst/>
              <a:gdLst/>
              <a:ahLst/>
              <a:cxnLst/>
              <a:rect l="l" t="t" r="r" b="b"/>
              <a:pathLst>
                <a:path w="479552" h="477520">
                  <a:moveTo>
                    <a:pt x="0" y="0"/>
                  </a:moveTo>
                  <a:lnTo>
                    <a:pt x="0" y="477520"/>
                  </a:lnTo>
                  <a:lnTo>
                    <a:pt x="479552" y="477520"/>
                  </a:lnTo>
                  <a:lnTo>
                    <a:pt x="479552" y="0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2891028" y="2040382"/>
              <a:ext cx="479552" cy="478917"/>
            </a:xfrm>
            <a:custGeom>
              <a:avLst/>
              <a:gdLst/>
              <a:ahLst/>
              <a:cxnLst/>
              <a:rect l="l" t="t" r="r" b="b"/>
              <a:pathLst>
                <a:path w="479552" h="478917">
                  <a:moveTo>
                    <a:pt x="0" y="0"/>
                  </a:moveTo>
                  <a:lnTo>
                    <a:pt x="479552" y="0"/>
                  </a:lnTo>
                  <a:lnTo>
                    <a:pt x="479552" y="478917"/>
                  </a:lnTo>
                  <a:lnTo>
                    <a:pt x="0" y="478917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5" name="Freeform 5"/>
            <p:cNvSpPr/>
            <p:nvPr/>
          </p:nvSpPr>
          <p:spPr>
            <a:xfrm>
              <a:off x="4872101" y="63500"/>
              <a:ext cx="479552" cy="477520"/>
            </a:xfrm>
            <a:custGeom>
              <a:avLst/>
              <a:gdLst/>
              <a:ahLst/>
              <a:cxnLst/>
              <a:rect l="l" t="t" r="r" b="b"/>
              <a:pathLst>
                <a:path w="479552" h="477520">
                  <a:moveTo>
                    <a:pt x="0" y="0"/>
                  </a:moveTo>
                  <a:lnTo>
                    <a:pt x="0" y="477520"/>
                  </a:lnTo>
                  <a:lnTo>
                    <a:pt x="479552" y="477520"/>
                  </a:lnTo>
                  <a:lnTo>
                    <a:pt x="479552" y="0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6" name="Freeform 6"/>
            <p:cNvSpPr/>
            <p:nvPr/>
          </p:nvSpPr>
          <p:spPr>
            <a:xfrm>
              <a:off x="6853047" y="2040382"/>
              <a:ext cx="479552" cy="478917"/>
            </a:xfrm>
            <a:custGeom>
              <a:avLst/>
              <a:gdLst/>
              <a:ahLst/>
              <a:cxnLst/>
              <a:rect l="l" t="t" r="r" b="b"/>
              <a:pathLst>
                <a:path w="479552" h="478917">
                  <a:moveTo>
                    <a:pt x="0" y="0"/>
                  </a:moveTo>
                  <a:lnTo>
                    <a:pt x="479552" y="0"/>
                  </a:lnTo>
                  <a:lnTo>
                    <a:pt x="479552" y="478917"/>
                  </a:lnTo>
                  <a:lnTo>
                    <a:pt x="0" y="478917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8834120" y="63500"/>
              <a:ext cx="479552" cy="477520"/>
            </a:xfrm>
            <a:custGeom>
              <a:avLst/>
              <a:gdLst/>
              <a:ahLst/>
              <a:cxnLst/>
              <a:rect l="l" t="t" r="r" b="b"/>
              <a:pathLst>
                <a:path w="479552" h="477520">
                  <a:moveTo>
                    <a:pt x="0" y="0"/>
                  </a:moveTo>
                  <a:lnTo>
                    <a:pt x="0" y="477520"/>
                  </a:lnTo>
                  <a:lnTo>
                    <a:pt x="479552" y="477520"/>
                  </a:lnTo>
                  <a:lnTo>
                    <a:pt x="479552" y="0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15193" y="2040382"/>
              <a:ext cx="479552" cy="478917"/>
            </a:xfrm>
            <a:custGeom>
              <a:avLst/>
              <a:gdLst/>
              <a:ahLst/>
              <a:cxnLst/>
              <a:rect l="l" t="t" r="r" b="b"/>
              <a:pathLst>
                <a:path w="479552" h="478917">
                  <a:moveTo>
                    <a:pt x="0" y="0"/>
                  </a:moveTo>
                  <a:lnTo>
                    <a:pt x="479552" y="0"/>
                  </a:lnTo>
                  <a:lnTo>
                    <a:pt x="479552" y="478917"/>
                  </a:lnTo>
                  <a:lnTo>
                    <a:pt x="0" y="478917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81407" y="1212977"/>
              <a:ext cx="12041886" cy="155448"/>
            </a:xfrm>
            <a:custGeom>
              <a:avLst/>
              <a:gdLst/>
              <a:ahLst/>
              <a:cxnLst/>
              <a:rect l="l" t="t" r="r" b="b"/>
              <a:pathLst>
                <a:path w="12041886" h="155448">
                  <a:moveTo>
                    <a:pt x="77851" y="0"/>
                  </a:moveTo>
                  <a:lnTo>
                    <a:pt x="11964035" y="0"/>
                  </a:lnTo>
                  <a:cubicBezTo>
                    <a:pt x="12007088" y="0"/>
                    <a:pt x="12041886" y="34798"/>
                    <a:pt x="12041886" y="77724"/>
                  </a:cubicBezTo>
                  <a:cubicBezTo>
                    <a:pt x="12041886" y="120650"/>
                    <a:pt x="12007088" y="155448"/>
                    <a:pt x="11964035" y="155448"/>
                  </a:cubicBezTo>
                  <a:lnTo>
                    <a:pt x="77851" y="155448"/>
                  </a:lnTo>
                  <a:cubicBezTo>
                    <a:pt x="34798" y="155448"/>
                    <a:pt x="0" y="120650"/>
                    <a:pt x="0" y="77724"/>
                  </a:cubicBezTo>
                  <a:cubicBezTo>
                    <a:pt x="0" y="34798"/>
                    <a:pt x="34798" y="0"/>
                    <a:pt x="77851" y="0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977118" y="1212977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7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7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8996045" y="223774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014972" y="1212977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34026" y="223774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052953" y="1212977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1880" y="223774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2805537" y="63500"/>
              <a:ext cx="479551" cy="477520"/>
            </a:xfrm>
            <a:custGeom>
              <a:avLst/>
              <a:gdLst/>
              <a:ahLst/>
              <a:cxnLst/>
              <a:rect l="l" t="t" r="r" b="b"/>
              <a:pathLst>
                <a:path w="479551" h="477520">
                  <a:moveTo>
                    <a:pt x="0" y="0"/>
                  </a:moveTo>
                  <a:lnTo>
                    <a:pt x="0" y="477520"/>
                  </a:lnTo>
                  <a:lnTo>
                    <a:pt x="479551" y="477520"/>
                  </a:lnTo>
                  <a:lnTo>
                    <a:pt x="479551" y="0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976989" y="1212977"/>
              <a:ext cx="2115693" cy="155448"/>
            </a:xfrm>
            <a:custGeom>
              <a:avLst/>
              <a:gdLst/>
              <a:ahLst/>
              <a:cxnLst/>
              <a:rect l="l" t="t" r="r" b="b"/>
              <a:pathLst>
                <a:path w="2115693" h="155448">
                  <a:moveTo>
                    <a:pt x="77851" y="0"/>
                  </a:moveTo>
                  <a:cubicBezTo>
                    <a:pt x="34798" y="0"/>
                    <a:pt x="0" y="34798"/>
                    <a:pt x="0" y="77724"/>
                  </a:cubicBezTo>
                  <a:cubicBezTo>
                    <a:pt x="0" y="120650"/>
                    <a:pt x="34798" y="155448"/>
                    <a:pt x="77851" y="155448"/>
                  </a:cubicBezTo>
                  <a:lnTo>
                    <a:pt x="2115693" y="155448"/>
                  </a:lnTo>
                  <a:lnTo>
                    <a:pt x="2115693" y="0"/>
                  </a:lnTo>
                  <a:lnTo>
                    <a:pt x="77851" y="0"/>
                  </a:ln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2967461" y="223774"/>
              <a:ext cx="155702" cy="1144651"/>
            </a:xfrm>
            <a:custGeom>
              <a:avLst/>
              <a:gdLst/>
              <a:ahLst/>
              <a:cxnLst/>
              <a:rect l="l" t="t" r="r" b="b"/>
              <a:pathLst>
                <a:path w="155702" h="1144651">
                  <a:moveTo>
                    <a:pt x="155702" y="77724"/>
                  </a:moveTo>
                  <a:lnTo>
                    <a:pt x="155702" y="1066927"/>
                  </a:lnTo>
                  <a:cubicBezTo>
                    <a:pt x="155702" y="1109853"/>
                    <a:pt x="120904" y="1144651"/>
                    <a:pt x="77851" y="1144651"/>
                  </a:cubicBezTo>
                  <a:cubicBezTo>
                    <a:pt x="34798" y="1144651"/>
                    <a:pt x="0" y="1109853"/>
                    <a:pt x="0" y="1066927"/>
                  </a:cubicBezTo>
                  <a:lnTo>
                    <a:pt x="0" y="77724"/>
                  </a:lnTo>
                  <a:cubicBezTo>
                    <a:pt x="0" y="34798"/>
                    <a:pt x="34798" y="0"/>
                    <a:pt x="77851" y="0"/>
                  </a:cubicBezTo>
                  <a:cubicBezTo>
                    <a:pt x="120904" y="0"/>
                    <a:pt x="155702" y="34798"/>
                    <a:pt x="155702" y="77724"/>
                  </a:cubicBezTo>
                  <a:close/>
                </a:path>
              </a:pathLst>
            </a:custGeom>
            <a:solidFill>
              <a:srgbClr val="000000">
                <a:alpha val="98824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63500" y="63500"/>
              <a:ext cx="12075160" cy="2460371"/>
            </a:xfrm>
            <a:custGeom>
              <a:avLst/>
              <a:gdLst/>
              <a:ahLst/>
              <a:cxnLst/>
              <a:rect l="l" t="t" r="r" b="b"/>
              <a:pathLst>
                <a:path w="12075160" h="2460371">
                  <a:moveTo>
                    <a:pt x="0" y="2460371"/>
                  </a:moveTo>
                  <a:lnTo>
                    <a:pt x="12075160" y="2460371"/>
                  </a:lnTo>
                  <a:lnTo>
                    <a:pt x="120751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959082" y="63500"/>
              <a:ext cx="2134235" cy="2460371"/>
            </a:xfrm>
            <a:custGeom>
              <a:avLst/>
              <a:gdLst/>
              <a:ahLst/>
              <a:cxnLst/>
              <a:rect l="l" t="t" r="r" b="b"/>
              <a:pathLst>
                <a:path w="2134235" h="2460371">
                  <a:moveTo>
                    <a:pt x="0" y="2460371"/>
                  </a:moveTo>
                  <a:lnTo>
                    <a:pt x="2134235" y="2460371"/>
                  </a:lnTo>
                  <a:lnTo>
                    <a:pt x="21342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1006269"/>
            <a:ext cx="12391235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75"/>
              </a:lnSpc>
            </a:pPr>
            <a:r>
              <a:rPr lang="en-US" sz="8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ETAPES DE LA PROCÉDURE DE PERMIS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65099" y="3029331"/>
            <a:ext cx="131979" cy="981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36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63468" y="3513277"/>
            <a:ext cx="2849052" cy="12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Conception du projet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22704" y="7598893"/>
            <a:ext cx="2219840" cy="12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RIP </a:t>
            </a:r>
          </a:p>
          <a:p>
            <a:pPr algn="ctr">
              <a:lnSpc>
                <a:spcPts val="5026"/>
              </a:lnSpc>
            </a:pPr>
            <a:r>
              <a:rPr lang="en-US" sz="36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15 jours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98443" y="4060012"/>
            <a:ext cx="764801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EIE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074362" y="7596645"/>
            <a:ext cx="2472576" cy="12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Demande de permis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69172" y="3410331"/>
            <a:ext cx="4381776" cy="12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Enquête publique </a:t>
            </a:r>
          </a:p>
          <a:p>
            <a:pPr algn="ctr">
              <a:lnSpc>
                <a:spcPts val="5026"/>
              </a:lnSpc>
            </a:pPr>
            <a:r>
              <a:rPr lang="en-US" sz="36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30 jours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67699" y="7701420"/>
            <a:ext cx="2221668" cy="123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6"/>
              </a:lnSpc>
            </a:pPr>
            <a:r>
              <a:rPr lang="en-US"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Avis des instances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127766" y="4000957"/>
            <a:ext cx="2138753" cy="59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Décision 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33699" y="5445338"/>
            <a:ext cx="1484357" cy="1484357"/>
            <a:chOff x="0" y="0"/>
            <a:chExt cx="1484363" cy="14843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4630" cy="1484515"/>
            </a:xfrm>
            <a:custGeom>
              <a:avLst/>
              <a:gdLst/>
              <a:ahLst/>
              <a:cxnLst/>
              <a:rect l="l" t="t" r="r" b="b"/>
              <a:pathLst>
                <a:path w="1484630" h="1484515">
                  <a:moveTo>
                    <a:pt x="1385824" y="98552"/>
                  </a:moveTo>
                  <a:cubicBezTo>
                    <a:pt x="1378077" y="90805"/>
                    <a:pt x="1369949" y="83312"/>
                    <a:pt x="1361440" y="76327"/>
                  </a:cubicBezTo>
                  <a:cubicBezTo>
                    <a:pt x="1352931" y="69342"/>
                    <a:pt x="1344041" y="62738"/>
                    <a:pt x="1334897" y="56642"/>
                  </a:cubicBezTo>
                  <a:cubicBezTo>
                    <a:pt x="1325753" y="50546"/>
                    <a:pt x="1316355" y="44831"/>
                    <a:pt x="1306576" y="39624"/>
                  </a:cubicBezTo>
                  <a:cubicBezTo>
                    <a:pt x="1296797" y="34417"/>
                    <a:pt x="1286891" y="29718"/>
                    <a:pt x="1276731" y="25527"/>
                  </a:cubicBezTo>
                  <a:cubicBezTo>
                    <a:pt x="1266571" y="21336"/>
                    <a:pt x="1256157" y="17653"/>
                    <a:pt x="1245616" y="14351"/>
                  </a:cubicBezTo>
                  <a:cubicBezTo>
                    <a:pt x="1235075" y="11049"/>
                    <a:pt x="1224407" y="8636"/>
                    <a:pt x="1213612" y="6477"/>
                  </a:cubicBezTo>
                  <a:cubicBezTo>
                    <a:pt x="1202817" y="4318"/>
                    <a:pt x="1192022" y="2667"/>
                    <a:pt x="1180973" y="1651"/>
                  </a:cubicBezTo>
                  <a:cubicBezTo>
                    <a:pt x="1169924" y="635"/>
                    <a:pt x="1159002" y="0"/>
                    <a:pt x="1148080" y="0"/>
                  </a:cubicBezTo>
                  <a:cubicBezTo>
                    <a:pt x="1137158" y="0"/>
                    <a:pt x="1126109" y="508"/>
                    <a:pt x="1115060" y="1651"/>
                  </a:cubicBezTo>
                  <a:cubicBezTo>
                    <a:pt x="1104011" y="2794"/>
                    <a:pt x="1093216" y="4318"/>
                    <a:pt x="1082421" y="6477"/>
                  </a:cubicBezTo>
                  <a:cubicBezTo>
                    <a:pt x="1071626" y="8636"/>
                    <a:pt x="1060958" y="11303"/>
                    <a:pt x="1050417" y="14478"/>
                  </a:cubicBezTo>
                  <a:cubicBezTo>
                    <a:pt x="1039876" y="17653"/>
                    <a:pt x="1029462" y="21336"/>
                    <a:pt x="1019302" y="25654"/>
                  </a:cubicBezTo>
                  <a:cubicBezTo>
                    <a:pt x="1009142" y="29972"/>
                    <a:pt x="999236" y="34544"/>
                    <a:pt x="989457" y="39751"/>
                  </a:cubicBezTo>
                  <a:cubicBezTo>
                    <a:pt x="979678" y="44958"/>
                    <a:pt x="970280" y="50546"/>
                    <a:pt x="961136" y="56769"/>
                  </a:cubicBezTo>
                  <a:cubicBezTo>
                    <a:pt x="951992" y="62992"/>
                    <a:pt x="943102" y="69469"/>
                    <a:pt x="934593" y="76454"/>
                  </a:cubicBezTo>
                  <a:cubicBezTo>
                    <a:pt x="926084" y="83439"/>
                    <a:pt x="917956" y="90805"/>
                    <a:pt x="910209" y="98679"/>
                  </a:cubicBezTo>
                  <a:cubicBezTo>
                    <a:pt x="886079" y="123571"/>
                    <a:pt x="866140" y="151384"/>
                    <a:pt x="850265" y="182245"/>
                  </a:cubicBezTo>
                  <a:cubicBezTo>
                    <a:pt x="834390" y="213106"/>
                    <a:pt x="823468" y="245618"/>
                    <a:pt x="817372" y="279654"/>
                  </a:cubicBezTo>
                  <a:lnTo>
                    <a:pt x="248285" y="992505"/>
                  </a:lnTo>
                  <a:cubicBezTo>
                    <a:pt x="245618" y="995807"/>
                    <a:pt x="243586" y="999617"/>
                    <a:pt x="242316" y="1003681"/>
                  </a:cubicBezTo>
                  <a:cubicBezTo>
                    <a:pt x="241046" y="1007745"/>
                    <a:pt x="240538" y="1011936"/>
                    <a:pt x="240792" y="1016254"/>
                  </a:cubicBezTo>
                  <a:cubicBezTo>
                    <a:pt x="241046" y="1020572"/>
                    <a:pt x="242062" y="1024636"/>
                    <a:pt x="243840" y="1028573"/>
                  </a:cubicBezTo>
                  <a:cubicBezTo>
                    <a:pt x="245618" y="1032510"/>
                    <a:pt x="248031" y="1035939"/>
                    <a:pt x="250952" y="1038987"/>
                  </a:cubicBezTo>
                  <a:lnTo>
                    <a:pt x="281051" y="1069086"/>
                  </a:lnTo>
                  <a:lnTo>
                    <a:pt x="212979" y="1136904"/>
                  </a:lnTo>
                  <a:cubicBezTo>
                    <a:pt x="206248" y="1143635"/>
                    <a:pt x="200660" y="1151255"/>
                    <a:pt x="196215" y="1159764"/>
                  </a:cubicBezTo>
                  <a:cubicBezTo>
                    <a:pt x="191770" y="1168273"/>
                    <a:pt x="188722" y="1177163"/>
                    <a:pt x="186944" y="1186561"/>
                  </a:cubicBezTo>
                  <a:cubicBezTo>
                    <a:pt x="185166" y="1195959"/>
                    <a:pt x="184912" y="1205357"/>
                    <a:pt x="185928" y="1214882"/>
                  </a:cubicBezTo>
                  <a:cubicBezTo>
                    <a:pt x="186944" y="1224407"/>
                    <a:pt x="189484" y="1233424"/>
                    <a:pt x="193294" y="1242187"/>
                  </a:cubicBezTo>
                  <a:lnTo>
                    <a:pt x="9525" y="1425702"/>
                  </a:lnTo>
                  <a:cubicBezTo>
                    <a:pt x="6477" y="1429004"/>
                    <a:pt x="4064" y="1432687"/>
                    <a:pt x="2413" y="1437005"/>
                  </a:cubicBezTo>
                  <a:cubicBezTo>
                    <a:pt x="762" y="1441323"/>
                    <a:pt x="0" y="1445641"/>
                    <a:pt x="0" y="1450086"/>
                  </a:cubicBezTo>
                  <a:cubicBezTo>
                    <a:pt x="0" y="1454531"/>
                    <a:pt x="1016" y="1458976"/>
                    <a:pt x="2794" y="1463167"/>
                  </a:cubicBezTo>
                  <a:cubicBezTo>
                    <a:pt x="4572" y="1467358"/>
                    <a:pt x="6985" y="1471041"/>
                    <a:pt x="10287" y="1474216"/>
                  </a:cubicBezTo>
                  <a:cubicBezTo>
                    <a:pt x="13589" y="1477391"/>
                    <a:pt x="17145" y="1479931"/>
                    <a:pt x="21336" y="1481709"/>
                  </a:cubicBezTo>
                  <a:cubicBezTo>
                    <a:pt x="25527" y="1483487"/>
                    <a:pt x="29845" y="1484376"/>
                    <a:pt x="34417" y="1484503"/>
                  </a:cubicBezTo>
                  <a:cubicBezTo>
                    <a:pt x="38989" y="1484630"/>
                    <a:pt x="43307" y="1483741"/>
                    <a:pt x="47498" y="1482090"/>
                  </a:cubicBezTo>
                  <a:cubicBezTo>
                    <a:pt x="51689" y="1480439"/>
                    <a:pt x="55499" y="1478026"/>
                    <a:pt x="58801" y="1474978"/>
                  </a:cubicBezTo>
                  <a:lnTo>
                    <a:pt x="242570" y="1291209"/>
                  </a:lnTo>
                  <a:cubicBezTo>
                    <a:pt x="251333" y="1295146"/>
                    <a:pt x="260350" y="1297686"/>
                    <a:pt x="269875" y="1298829"/>
                  </a:cubicBezTo>
                  <a:cubicBezTo>
                    <a:pt x="279400" y="1299972"/>
                    <a:pt x="288798" y="1299591"/>
                    <a:pt x="298196" y="1297940"/>
                  </a:cubicBezTo>
                  <a:cubicBezTo>
                    <a:pt x="307594" y="1296289"/>
                    <a:pt x="316484" y="1293114"/>
                    <a:pt x="324993" y="1288542"/>
                  </a:cubicBezTo>
                  <a:cubicBezTo>
                    <a:pt x="333502" y="1283970"/>
                    <a:pt x="340995" y="1278382"/>
                    <a:pt x="347726" y="1271651"/>
                  </a:cubicBezTo>
                  <a:lnTo>
                    <a:pt x="415798" y="1203579"/>
                  </a:lnTo>
                  <a:lnTo>
                    <a:pt x="445897" y="1233678"/>
                  </a:lnTo>
                  <a:cubicBezTo>
                    <a:pt x="448945" y="1236726"/>
                    <a:pt x="452374" y="1239139"/>
                    <a:pt x="456311" y="1240790"/>
                  </a:cubicBezTo>
                  <a:cubicBezTo>
                    <a:pt x="460248" y="1242441"/>
                    <a:pt x="464312" y="1243584"/>
                    <a:pt x="468630" y="1243838"/>
                  </a:cubicBezTo>
                  <a:cubicBezTo>
                    <a:pt x="472948" y="1244092"/>
                    <a:pt x="477139" y="1243584"/>
                    <a:pt x="481203" y="1242314"/>
                  </a:cubicBezTo>
                  <a:cubicBezTo>
                    <a:pt x="485267" y="1241044"/>
                    <a:pt x="488950" y="1239012"/>
                    <a:pt x="492379" y="1236345"/>
                  </a:cubicBezTo>
                  <a:lnTo>
                    <a:pt x="1204849" y="666877"/>
                  </a:lnTo>
                  <a:cubicBezTo>
                    <a:pt x="1239012" y="660781"/>
                    <a:pt x="1271524" y="649859"/>
                    <a:pt x="1302385" y="634111"/>
                  </a:cubicBezTo>
                  <a:cubicBezTo>
                    <a:pt x="1333246" y="618363"/>
                    <a:pt x="1361059" y="598297"/>
                    <a:pt x="1385951" y="574167"/>
                  </a:cubicBezTo>
                  <a:cubicBezTo>
                    <a:pt x="1393698" y="566420"/>
                    <a:pt x="1401191" y="558292"/>
                    <a:pt x="1408176" y="549783"/>
                  </a:cubicBezTo>
                  <a:cubicBezTo>
                    <a:pt x="1415161" y="541274"/>
                    <a:pt x="1421765" y="532384"/>
                    <a:pt x="1427861" y="523240"/>
                  </a:cubicBezTo>
                  <a:cubicBezTo>
                    <a:pt x="1433957" y="514096"/>
                    <a:pt x="1439672" y="504698"/>
                    <a:pt x="1444879" y="494919"/>
                  </a:cubicBezTo>
                  <a:cubicBezTo>
                    <a:pt x="1450086" y="485140"/>
                    <a:pt x="1454785" y="475234"/>
                    <a:pt x="1458976" y="465074"/>
                  </a:cubicBezTo>
                  <a:cubicBezTo>
                    <a:pt x="1463167" y="454914"/>
                    <a:pt x="1466850" y="444500"/>
                    <a:pt x="1470152" y="433959"/>
                  </a:cubicBezTo>
                  <a:cubicBezTo>
                    <a:pt x="1473454" y="423418"/>
                    <a:pt x="1475994" y="412750"/>
                    <a:pt x="1478153" y="401955"/>
                  </a:cubicBezTo>
                  <a:cubicBezTo>
                    <a:pt x="1480312" y="391160"/>
                    <a:pt x="1481963" y="380238"/>
                    <a:pt x="1482979" y="369316"/>
                  </a:cubicBezTo>
                  <a:cubicBezTo>
                    <a:pt x="1483995" y="358394"/>
                    <a:pt x="1484630" y="347345"/>
                    <a:pt x="1484630" y="336296"/>
                  </a:cubicBezTo>
                  <a:cubicBezTo>
                    <a:pt x="1484630" y="325247"/>
                    <a:pt x="1484122" y="314325"/>
                    <a:pt x="1482979" y="303276"/>
                  </a:cubicBezTo>
                  <a:cubicBezTo>
                    <a:pt x="1481836" y="292227"/>
                    <a:pt x="1480312" y="281432"/>
                    <a:pt x="1478153" y="270637"/>
                  </a:cubicBezTo>
                  <a:cubicBezTo>
                    <a:pt x="1475994" y="259842"/>
                    <a:pt x="1473327" y="249174"/>
                    <a:pt x="1470152" y="238633"/>
                  </a:cubicBezTo>
                  <a:cubicBezTo>
                    <a:pt x="1466977" y="228092"/>
                    <a:pt x="1463294" y="217678"/>
                    <a:pt x="1458976" y="207518"/>
                  </a:cubicBezTo>
                  <a:cubicBezTo>
                    <a:pt x="1454658" y="197358"/>
                    <a:pt x="1450086" y="187452"/>
                    <a:pt x="1444879" y="177673"/>
                  </a:cubicBezTo>
                  <a:cubicBezTo>
                    <a:pt x="1439672" y="167894"/>
                    <a:pt x="1434084" y="158496"/>
                    <a:pt x="1427861" y="149352"/>
                  </a:cubicBezTo>
                  <a:cubicBezTo>
                    <a:pt x="1421638" y="140208"/>
                    <a:pt x="1415161" y="131318"/>
                    <a:pt x="1408176" y="122809"/>
                  </a:cubicBezTo>
                  <a:cubicBezTo>
                    <a:pt x="1401191" y="114300"/>
                    <a:pt x="1393825" y="106172"/>
                    <a:pt x="1385951" y="98425"/>
                  </a:cubicBezTo>
                  <a:close/>
                  <a:moveTo>
                    <a:pt x="298450" y="1222121"/>
                  </a:moveTo>
                  <a:cubicBezTo>
                    <a:pt x="296037" y="1224534"/>
                    <a:pt x="293243" y="1226439"/>
                    <a:pt x="290068" y="1227709"/>
                  </a:cubicBezTo>
                  <a:cubicBezTo>
                    <a:pt x="286893" y="1228979"/>
                    <a:pt x="283591" y="1229614"/>
                    <a:pt x="280162" y="1229614"/>
                  </a:cubicBezTo>
                  <a:cubicBezTo>
                    <a:pt x="276733" y="1229614"/>
                    <a:pt x="273431" y="1228979"/>
                    <a:pt x="270256" y="1227709"/>
                  </a:cubicBezTo>
                  <a:cubicBezTo>
                    <a:pt x="267081" y="1226439"/>
                    <a:pt x="264287" y="1224534"/>
                    <a:pt x="261874" y="1222121"/>
                  </a:cubicBezTo>
                  <a:cubicBezTo>
                    <a:pt x="259461" y="1219708"/>
                    <a:pt x="257556" y="1216914"/>
                    <a:pt x="256286" y="1213739"/>
                  </a:cubicBezTo>
                  <a:cubicBezTo>
                    <a:pt x="255016" y="1210564"/>
                    <a:pt x="254381" y="1207262"/>
                    <a:pt x="254381" y="1203833"/>
                  </a:cubicBezTo>
                  <a:cubicBezTo>
                    <a:pt x="254381" y="1200404"/>
                    <a:pt x="255016" y="1197102"/>
                    <a:pt x="256286" y="1193927"/>
                  </a:cubicBezTo>
                  <a:cubicBezTo>
                    <a:pt x="257556" y="1190752"/>
                    <a:pt x="259461" y="1187958"/>
                    <a:pt x="261874" y="1185545"/>
                  </a:cubicBezTo>
                  <a:lnTo>
                    <a:pt x="329692" y="1117727"/>
                  </a:lnTo>
                  <a:lnTo>
                    <a:pt x="366141" y="1154176"/>
                  </a:lnTo>
                  <a:lnTo>
                    <a:pt x="298323" y="1221994"/>
                  </a:lnTo>
                  <a:close/>
                  <a:moveTo>
                    <a:pt x="472948" y="1162050"/>
                  </a:moveTo>
                  <a:lnTo>
                    <a:pt x="322072" y="1011428"/>
                  </a:lnTo>
                  <a:lnTo>
                    <a:pt x="852297" y="347472"/>
                  </a:lnTo>
                  <a:lnTo>
                    <a:pt x="1136904" y="632079"/>
                  </a:lnTo>
                  <a:lnTo>
                    <a:pt x="472948" y="1161923"/>
                  </a:lnTo>
                  <a:close/>
                  <a:moveTo>
                    <a:pt x="1278001" y="568706"/>
                  </a:moveTo>
                  <a:cubicBezTo>
                    <a:pt x="1253744" y="582295"/>
                    <a:pt x="1227963" y="591820"/>
                    <a:pt x="1200658" y="597281"/>
                  </a:cubicBezTo>
                  <a:lnTo>
                    <a:pt x="1043813" y="440563"/>
                  </a:lnTo>
                  <a:lnTo>
                    <a:pt x="886841" y="283718"/>
                  </a:lnTo>
                  <a:cubicBezTo>
                    <a:pt x="892302" y="256413"/>
                    <a:pt x="901827" y="230632"/>
                    <a:pt x="915416" y="206375"/>
                  </a:cubicBezTo>
                  <a:lnTo>
                    <a:pt x="915416" y="205994"/>
                  </a:lnTo>
                  <a:lnTo>
                    <a:pt x="1278001" y="568706"/>
                  </a:lnTo>
                  <a:lnTo>
                    <a:pt x="1277874" y="568706"/>
                  </a:lnTo>
                  <a:close/>
                  <a:moveTo>
                    <a:pt x="1336675" y="524764"/>
                  </a:moveTo>
                  <a:cubicBezTo>
                    <a:pt x="1336040" y="525272"/>
                    <a:pt x="1335405" y="525780"/>
                    <a:pt x="1334770" y="526415"/>
                  </a:cubicBezTo>
                  <a:lnTo>
                    <a:pt x="957961" y="149606"/>
                  </a:lnTo>
                  <a:cubicBezTo>
                    <a:pt x="958596" y="148971"/>
                    <a:pt x="959104" y="148336"/>
                    <a:pt x="959612" y="147701"/>
                  </a:cubicBezTo>
                  <a:cubicBezTo>
                    <a:pt x="965835" y="141478"/>
                    <a:pt x="972312" y="135636"/>
                    <a:pt x="979043" y="130175"/>
                  </a:cubicBezTo>
                  <a:cubicBezTo>
                    <a:pt x="985774" y="124714"/>
                    <a:pt x="992759" y="119380"/>
                    <a:pt x="1000125" y="114554"/>
                  </a:cubicBezTo>
                  <a:cubicBezTo>
                    <a:pt x="1007491" y="109728"/>
                    <a:pt x="1014857" y="105156"/>
                    <a:pt x="1022604" y="101092"/>
                  </a:cubicBezTo>
                  <a:cubicBezTo>
                    <a:pt x="1030351" y="97028"/>
                    <a:pt x="1038225" y="93218"/>
                    <a:pt x="1046226" y="89916"/>
                  </a:cubicBezTo>
                  <a:cubicBezTo>
                    <a:pt x="1054227" y="86614"/>
                    <a:pt x="1062482" y="83693"/>
                    <a:pt x="1070864" y="81153"/>
                  </a:cubicBezTo>
                  <a:cubicBezTo>
                    <a:pt x="1079246" y="78613"/>
                    <a:pt x="1087628" y="76454"/>
                    <a:pt x="1096264" y="74803"/>
                  </a:cubicBezTo>
                  <a:cubicBezTo>
                    <a:pt x="1104900" y="73152"/>
                    <a:pt x="1113409" y="71882"/>
                    <a:pt x="1122172" y="70993"/>
                  </a:cubicBezTo>
                  <a:cubicBezTo>
                    <a:pt x="1130935" y="70104"/>
                    <a:pt x="1139571" y="69723"/>
                    <a:pt x="1148334" y="69723"/>
                  </a:cubicBezTo>
                  <a:cubicBezTo>
                    <a:pt x="1157097" y="69723"/>
                    <a:pt x="1165733" y="70104"/>
                    <a:pt x="1174496" y="70993"/>
                  </a:cubicBezTo>
                  <a:cubicBezTo>
                    <a:pt x="1183259" y="71882"/>
                    <a:pt x="1191768" y="73152"/>
                    <a:pt x="1200404" y="74803"/>
                  </a:cubicBezTo>
                  <a:cubicBezTo>
                    <a:pt x="1209040" y="76454"/>
                    <a:pt x="1217422" y="78613"/>
                    <a:pt x="1225804" y="81153"/>
                  </a:cubicBezTo>
                  <a:cubicBezTo>
                    <a:pt x="1234186" y="83693"/>
                    <a:pt x="1242441" y="86614"/>
                    <a:pt x="1250442" y="89916"/>
                  </a:cubicBezTo>
                  <a:cubicBezTo>
                    <a:pt x="1258443" y="93218"/>
                    <a:pt x="1266444" y="97028"/>
                    <a:pt x="1274064" y="101092"/>
                  </a:cubicBezTo>
                  <a:cubicBezTo>
                    <a:pt x="1281684" y="105156"/>
                    <a:pt x="1289304" y="109728"/>
                    <a:pt x="1296543" y="114554"/>
                  </a:cubicBezTo>
                  <a:cubicBezTo>
                    <a:pt x="1303782" y="119380"/>
                    <a:pt x="1310767" y="124587"/>
                    <a:pt x="1317625" y="130175"/>
                  </a:cubicBezTo>
                  <a:cubicBezTo>
                    <a:pt x="1324483" y="135763"/>
                    <a:pt x="1330833" y="141605"/>
                    <a:pt x="1337056" y="147701"/>
                  </a:cubicBezTo>
                  <a:cubicBezTo>
                    <a:pt x="1343279" y="153797"/>
                    <a:pt x="1349121" y="160401"/>
                    <a:pt x="1354582" y="167132"/>
                  </a:cubicBezTo>
                  <a:cubicBezTo>
                    <a:pt x="1360043" y="173863"/>
                    <a:pt x="1365377" y="180848"/>
                    <a:pt x="1370203" y="188214"/>
                  </a:cubicBezTo>
                  <a:cubicBezTo>
                    <a:pt x="1375029" y="195580"/>
                    <a:pt x="1379601" y="202946"/>
                    <a:pt x="1383665" y="210693"/>
                  </a:cubicBezTo>
                  <a:cubicBezTo>
                    <a:pt x="1387729" y="218440"/>
                    <a:pt x="1391539" y="226314"/>
                    <a:pt x="1394841" y="234315"/>
                  </a:cubicBezTo>
                  <a:cubicBezTo>
                    <a:pt x="1398143" y="242316"/>
                    <a:pt x="1401064" y="250571"/>
                    <a:pt x="1403604" y="258953"/>
                  </a:cubicBezTo>
                  <a:cubicBezTo>
                    <a:pt x="1406144" y="267335"/>
                    <a:pt x="1408303" y="275717"/>
                    <a:pt x="1409954" y="284353"/>
                  </a:cubicBezTo>
                  <a:cubicBezTo>
                    <a:pt x="1411605" y="292989"/>
                    <a:pt x="1413002" y="301498"/>
                    <a:pt x="1413764" y="310261"/>
                  </a:cubicBezTo>
                  <a:cubicBezTo>
                    <a:pt x="1414526" y="319024"/>
                    <a:pt x="1415034" y="327660"/>
                    <a:pt x="1415034" y="336423"/>
                  </a:cubicBezTo>
                  <a:cubicBezTo>
                    <a:pt x="1415034" y="345186"/>
                    <a:pt x="1414653" y="353822"/>
                    <a:pt x="1413764" y="362585"/>
                  </a:cubicBezTo>
                  <a:cubicBezTo>
                    <a:pt x="1412875" y="371348"/>
                    <a:pt x="1411605" y="379857"/>
                    <a:pt x="1409954" y="388493"/>
                  </a:cubicBezTo>
                  <a:cubicBezTo>
                    <a:pt x="1408303" y="397129"/>
                    <a:pt x="1406144" y="405511"/>
                    <a:pt x="1403604" y="413893"/>
                  </a:cubicBezTo>
                  <a:cubicBezTo>
                    <a:pt x="1401064" y="422275"/>
                    <a:pt x="1398143" y="430530"/>
                    <a:pt x="1394841" y="438531"/>
                  </a:cubicBezTo>
                  <a:cubicBezTo>
                    <a:pt x="1391539" y="446532"/>
                    <a:pt x="1387729" y="454533"/>
                    <a:pt x="1383665" y="462153"/>
                  </a:cubicBezTo>
                  <a:cubicBezTo>
                    <a:pt x="1379601" y="469773"/>
                    <a:pt x="1375029" y="477393"/>
                    <a:pt x="1370203" y="484632"/>
                  </a:cubicBezTo>
                  <a:cubicBezTo>
                    <a:pt x="1365377" y="491871"/>
                    <a:pt x="1360170" y="498856"/>
                    <a:pt x="1354582" y="505714"/>
                  </a:cubicBezTo>
                  <a:cubicBezTo>
                    <a:pt x="1348994" y="512572"/>
                    <a:pt x="1343152" y="518922"/>
                    <a:pt x="1337056" y="525145"/>
                  </a:cubicBezTo>
                  <a:lnTo>
                    <a:pt x="1336929" y="5248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67255" y="3401092"/>
            <a:ext cx="1400451" cy="1694850"/>
            <a:chOff x="0" y="0"/>
            <a:chExt cx="1400454" cy="1694853"/>
          </a:xfrm>
        </p:grpSpPr>
        <p:sp>
          <p:nvSpPr>
            <p:cNvPr id="5" name="Freeform 5"/>
            <p:cNvSpPr/>
            <p:nvPr/>
          </p:nvSpPr>
          <p:spPr>
            <a:xfrm>
              <a:off x="23" y="0"/>
              <a:ext cx="1400451" cy="1694815"/>
            </a:xfrm>
            <a:custGeom>
              <a:avLst/>
              <a:gdLst/>
              <a:ahLst/>
              <a:cxnLst/>
              <a:rect l="l" t="t" r="r" b="b"/>
              <a:pathLst>
                <a:path w="1400451" h="1694815">
                  <a:moveTo>
                    <a:pt x="1391897" y="8509"/>
                  </a:moveTo>
                  <a:cubicBezTo>
                    <a:pt x="1386055" y="2667"/>
                    <a:pt x="1377673" y="0"/>
                    <a:pt x="1366751" y="0"/>
                  </a:cubicBezTo>
                  <a:cubicBezTo>
                    <a:pt x="1300203" y="0"/>
                    <a:pt x="1145390" y="105156"/>
                    <a:pt x="990069" y="260477"/>
                  </a:cubicBezTo>
                  <a:cubicBezTo>
                    <a:pt x="922251" y="328295"/>
                    <a:pt x="864085" y="395859"/>
                    <a:pt x="820016" y="456184"/>
                  </a:cubicBezTo>
                  <a:cubicBezTo>
                    <a:pt x="814682" y="455549"/>
                    <a:pt x="809221" y="455168"/>
                    <a:pt x="803887" y="455168"/>
                  </a:cubicBezTo>
                  <a:cubicBezTo>
                    <a:pt x="774296" y="455168"/>
                    <a:pt x="744705" y="464439"/>
                    <a:pt x="719813" y="482981"/>
                  </a:cubicBezTo>
                  <a:cubicBezTo>
                    <a:pt x="651487" y="452882"/>
                    <a:pt x="567286" y="423291"/>
                    <a:pt x="474703" y="398526"/>
                  </a:cubicBezTo>
                  <a:cubicBezTo>
                    <a:pt x="338813" y="362077"/>
                    <a:pt x="213464" y="343408"/>
                    <a:pt x="125707" y="343408"/>
                  </a:cubicBezTo>
                  <a:cubicBezTo>
                    <a:pt x="54079" y="343408"/>
                    <a:pt x="7597" y="355854"/>
                    <a:pt x="866" y="381254"/>
                  </a:cubicBezTo>
                  <a:cubicBezTo>
                    <a:pt x="-14374" y="437769"/>
                    <a:pt x="173332" y="537083"/>
                    <a:pt x="419839" y="603123"/>
                  </a:cubicBezTo>
                  <a:cubicBezTo>
                    <a:pt x="512422" y="627888"/>
                    <a:pt x="600052" y="644525"/>
                    <a:pt x="674347" y="652526"/>
                  </a:cubicBezTo>
                  <a:cubicBezTo>
                    <a:pt x="681205" y="668401"/>
                    <a:pt x="691111" y="683260"/>
                    <a:pt x="704065" y="696214"/>
                  </a:cubicBezTo>
                  <a:cubicBezTo>
                    <a:pt x="709907" y="702056"/>
                    <a:pt x="716003" y="707263"/>
                    <a:pt x="722607" y="711835"/>
                  </a:cubicBezTo>
                  <a:lnTo>
                    <a:pt x="662663" y="1694815"/>
                  </a:lnTo>
                  <a:lnTo>
                    <a:pt x="945238" y="1694815"/>
                  </a:lnTo>
                  <a:lnTo>
                    <a:pt x="920092" y="1303274"/>
                  </a:lnTo>
                  <a:cubicBezTo>
                    <a:pt x="954255" y="1364107"/>
                    <a:pt x="987021" y="1400302"/>
                    <a:pt x="1012548" y="1400302"/>
                  </a:cubicBezTo>
                  <a:cubicBezTo>
                    <a:pt x="1014834" y="1400302"/>
                    <a:pt x="1016993" y="1400048"/>
                    <a:pt x="1019152" y="1399413"/>
                  </a:cubicBezTo>
                  <a:cubicBezTo>
                    <a:pt x="1075667" y="1384300"/>
                    <a:pt x="1067920" y="1172083"/>
                    <a:pt x="1001880" y="925576"/>
                  </a:cubicBezTo>
                  <a:cubicBezTo>
                    <a:pt x="977115" y="832993"/>
                    <a:pt x="947524" y="748792"/>
                    <a:pt x="917425" y="680466"/>
                  </a:cubicBezTo>
                  <a:cubicBezTo>
                    <a:pt x="939269" y="651002"/>
                    <a:pt x="948286" y="615061"/>
                    <a:pt x="944222" y="580263"/>
                  </a:cubicBezTo>
                  <a:cubicBezTo>
                    <a:pt x="1004547" y="536194"/>
                    <a:pt x="1072238" y="478028"/>
                    <a:pt x="1139929" y="410210"/>
                  </a:cubicBezTo>
                  <a:cubicBezTo>
                    <a:pt x="1320396" y="229743"/>
                    <a:pt x="1433299" y="49911"/>
                    <a:pt x="1391897" y="8509"/>
                  </a:cubicBezTo>
                  <a:close/>
                  <a:moveTo>
                    <a:pt x="803887" y="667004"/>
                  </a:moveTo>
                  <a:cubicBezTo>
                    <a:pt x="785091" y="667004"/>
                    <a:pt x="767311" y="659638"/>
                    <a:pt x="753976" y="646303"/>
                  </a:cubicBezTo>
                  <a:cubicBezTo>
                    <a:pt x="726417" y="618744"/>
                    <a:pt x="726417" y="573913"/>
                    <a:pt x="753976" y="546481"/>
                  </a:cubicBezTo>
                  <a:cubicBezTo>
                    <a:pt x="767311" y="533146"/>
                    <a:pt x="785091" y="525780"/>
                    <a:pt x="803887" y="525780"/>
                  </a:cubicBezTo>
                  <a:cubicBezTo>
                    <a:pt x="822683" y="525780"/>
                    <a:pt x="840463" y="533146"/>
                    <a:pt x="853798" y="546481"/>
                  </a:cubicBezTo>
                  <a:cubicBezTo>
                    <a:pt x="881357" y="574040"/>
                    <a:pt x="881357" y="618871"/>
                    <a:pt x="853798" y="646303"/>
                  </a:cubicBezTo>
                  <a:cubicBezTo>
                    <a:pt x="840463" y="659638"/>
                    <a:pt x="822683" y="667004"/>
                    <a:pt x="803887" y="667004"/>
                  </a:cubicBezTo>
                  <a:close/>
                  <a:moveTo>
                    <a:pt x="178920" y="442976"/>
                  </a:moveTo>
                  <a:cubicBezTo>
                    <a:pt x="156187" y="432181"/>
                    <a:pt x="137899" y="422529"/>
                    <a:pt x="123294" y="414020"/>
                  </a:cubicBezTo>
                  <a:cubicBezTo>
                    <a:pt x="124183" y="414020"/>
                    <a:pt x="124945" y="414020"/>
                    <a:pt x="125834" y="414020"/>
                  </a:cubicBezTo>
                  <a:cubicBezTo>
                    <a:pt x="210924" y="414020"/>
                    <a:pt x="331574" y="433197"/>
                    <a:pt x="456542" y="466725"/>
                  </a:cubicBezTo>
                  <a:cubicBezTo>
                    <a:pt x="535155" y="487807"/>
                    <a:pt x="610720" y="513334"/>
                    <a:pt x="674474" y="540258"/>
                  </a:cubicBezTo>
                  <a:cubicBezTo>
                    <a:pt x="669013" y="553085"/>
                    <a:pt x="665330" y="566547"/>
                    <a:pt x="663806" y="580263"/>
                  </a:cubicBezTo>
                  <a:cubicBezTo>
                    <a:pt x="595734" y="571754"/>
                    <a:pt x="517883" y="556260"/>
                    <a:pt x="438254" y="534924"/>
                  </a:cubicBezTo>
                  <a:cubicBezTo>
                    <a:pt x="341988" y="509143"/>
                    <a:pt x="249913" y="476504"/>
                    <a:pt x="179047" y="442976"/>
                  </a:cubicBezTo>
                  <a:close/>
                  <a:moveTo>
                    <a:pt x="869927" y="1624203"/>
                  </a:moveTo>
                  <a:lnTo>
                    <a:pt x="737847" y="1624203"/>
                  </a:lnTo>
                  <a:lnTo>
                    <a:pt x="781027" y="915670"/>
                  </a:lnTo>
                  <a:cubicBezTo>
                    <a:pt x="785980" y="936879"/>
                    <a:pt x="791314" y="958469"/>
                    <a:pt x="797283" y="980440"/>
                  </a:cubicBezTo>
                  <a:cubicBezTo>
                    <a:pt x="809475" y="1026160"/>
                    <a:pt x="822937" y="1069848"/>
                    <a:pt x="837034" y="1110615"/>
                  </a:cubicBezTo>
                  <a:lnTo>
                    <a:pt x="870054" y="1624330"/>
                  </a:lnTo>
                  <a:close/>
                  <a:moveTo>
                    <a:pt x="983592" y="1214247"/>
                  </a:moveTo>
                  <a:cubicBezTo>
                    <a:pt x="985624" y="1239393"/>
                    <a:pt x="986386" y="1259967"/>
                    <a:pt x="986259" y="1276985"/>
                  </a:cubicBezTo>
                  <a:cubicBezTo>
                    <a:pt x="977750" y="1262380"/>
                    <a:pt x="968098" y="1244092"/>
                    <a:pt x="957303" y="1221359"/>
                  </a:cubicBezTo>
                  <a:cubicBezTo>
                    <a:pt x="923775" y="1150493"/>
                    <a:pt x="891136" y="1058418"/>
                    <a:pt x="865355" y="962152"/>
                  </a:cubicBezTo>
                  <a:cubicBezTo>
                    <a:pt x="844400" y="883539"/>
                    <a:pt x="828652" y="805307"/>
                    <a:pt x="820143" y="736727"/>
                  </a:cubicBezTo>
                  <a:cubicBezTo>
                    <a:pt x="833859" y="735203"/>
                    <a:pt x="847194" y="731647"/>
                    <a:pt x="860021" y="726059"/>
                  </a:cubicBezTo>
                  <a:cubicBezTo>
                    <a:pt x="886945" y="789813"/>
                    <a:pt x="912472" y="865378"/>
                    <a:pt x="933681" y="943991"/>
                  </a:cubicBezTo>
                  <a:cubicBezTo>
                    <a:pt x="959462" y="1040257"/>
                    <a:pt x="977242" y="1136269"/>
                    <a:pt x="983592" y="1214374"/>
                  </a:cubicBezTo>
                  <a:close/>
                  <a:moveTo>
                    <a:pt x="917298" y="512191"/>
                  </a:moveTo>
                  <a:cubicBezTo>
                    <a:pt x="913234" y="506730"/>
                    <a:pt x="908662" y="501523"/>
                    <a:pt x="903836" y="496570"/>
                  </a:cubicBezTo>
                  <a:cubicBezTo>
                    <a:pt x="899010" y="491617"/>
                    <a:pt x="893549" y="487045"/>
                    <a:pt x="888088" y="482981"/>
                  </a:cubicBezTo>
                  <a:cubicBezTo>
                    <a:pt x="929744" y="427863"/>
                    <a:pt x="982576" y="367792"/>
                    <a:pt x="1039980" y="310388"/>
                  </a:cubicBezTo>
                  <a:cubicBezTo>
                    <a:pt x="1110465" y="239903"/>
                    <a:pt x="1184760" y="176530"/>
                    <a:pt x="1249276" y="131826"/>
                  </a:cubicBezTo>
                  <a:cubicBezTo>
                    <a:pt x="1269977" y="117475"/>
                    <a:pt x="1287503" y="106553"/>
                    <a:pt x="1302235" y="98171"/>
                  </a:cubicBezTo>
                  <a:cubicBezTo>
                    <a:pt x="1293853" y="112903"/>
                    <a:pt x="1282804" y="130429"/>
                    <a:pt x="1268453" y="151130"/>
                  </a:cubicBezTo>
                  <a:cubicBezTo>
                    <a:pt x="1223749" y="215519"/>
                    <a:pt x="1160376" y="289814"/>
                    <a:pt x="1089891" y="360426"/>
                  </a:cubicBezTo>
                  <a:cubicBezTo>
                    <a:pt x="1032360" y="417830"/>
                    <a:pt x="972416" y="470535"/>
                    <a:pt x="917298" y="51231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6" name="Freeform 6"/>
          <p:cNvSpPr/>
          <p:nvPr/>
        </p:nvSpPr>
        <p:spPr>
          <a:xfrm>
            <a:off x="569348" y="1489063"/>
            <a:ext cx="1609563" cy="1620927"/>
          </a:xfrm>
          <a:custGeom>
            <a:avLst/>
            <a:gdLst/>
            <a:ahLst/>
            <a:cxnLst/>
            <a:rect l="l" t="t" r="r" b="b"/>
            <a:pathLst>
              <a:path w="3219126" h="3241853">
                <a:moveTo>
                  <a:pt x="0" y="0"/>
                </a:moveTo>
                <a:lnTo>
                  <a:pt x="3219126" y="0"/>
                </a:lnTo>
                <a:lnTo>
                  <a:pt x="3219126" y="3241852"/>
                </a:lnTo>
                <a:lnTo>
                  <a:pt x="0" y="32418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7" name="Freeform 7"/>
          <p:cNvSpPr/>
          <p:nvPr/>
        </p:nvSpPr>
        <p:spPr>
          <a:xfrm>
            <a:off x="589522" y="7219693"/>
            <a:ext cx="1574797" cy="1381573"/>
          </a:xfrm>
          <a:custGeom>
            <a:avLst/>
            <a:gdLst/>
            <a:ahLst/>
            <a:cxnLst/>
            <a:rect l="l" t="t" r="r" b="b"/>
            <a:pathLst>
              <a:path w="3149594" h="2763145">
                <a:moveTo>
                  <a:pt x="0" y="0"/>
                </a:moveTo>
                <a:lnTo>
                  <a:pt x="3149593" y="0"/>
                </a:lnTo>
                <a:lnTo>
                  <a:pt x="3149593" y="2763145"/>
                </a:lnTo>
                <a:lnTo>
                  <a:pt x="0" y="27631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242691" y="6619380"/>
            <a:ext cx="4977546" cy="3670669"/>
            <a:chOff x="0" y="0"/>
            <a:chExt cx="4977536" cy="36706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77511" cy="3667633"/>
            </a:xfrm>
            <a:custGeom>
              <a:avLst/>
              <a:gdLst/>
              <a:ahLst/>
              <a:cxnLst/>
              <a:rect l="l" t="t" r="r" b="b"/>
              <a:pathLst>
                <a:path w="4977511" h="3667633">
                  <a:moveTo>
                    <a:pt x="786765" y="791845"/>
                  </a:moveTo>
                  <a:cubicBezTo>
                    <a:pt x="784987" y="791845"/>
                    <a:pt x="783209" y="791845"/>
                    <a:pt x="781431" y="791972"/>
                  </a:cubicBezTo>
                  <a:cubicBezTo>
                    <a:pt x="774065" y="792353"/>
                    <a:pt x="766699" y="793369"/>
                    <a:pt x="759460" y="795147"/>
                  </a:cubicBezTo>
                  <a:cubicBezTo>
                    <a:pt x="752221" y="796925"/>
                    <a:pt x="745236" y="799465"/>
                    <a:pt x="738505" y="802640"/>
                  </a:cubicBezTo>
                  <a:cubicBezTo>
                    <a:pt x="731774" y="805815"/>
                    <a:pt x="725424" y="809625"/>
                    <a:pt x="719455" y="814070"/>
                  </a:cubicBezTo>
                  <a:cubicBezTo>
                    <a:pt x="713486" y="818515"/>
                    <a:pt x="708025" y="823468"/>
                    <a:pt x="702945" y="828929"/>
                  </a:cubicBezTo>
                  <a:cubicBezTo>
                    <a:pt x="697865" y="834390"/>
                    <a:pt x="693547" y="840359"/>
                    <a:pt x="689737" y="846709"/>
                  </a:cubicBezTo>
                  <a:cubicBezTo>
                    <a:pt x="685927" y="853059"/>
                    <a:pt x="682752" y="859790"/>
                    <a:pt x="680212" y="866775"/>
                  </a:cubicBezTo>
                  <a:cubicBezTo>
                    <a:pt x="677672" y="873760"/>
                    <a:pt x="675894" y="880999"/>
                    <a:pt x="674751" y="888365"/>
                  </a:cubicBezTo>
                  <a:cubicBezTo>
                    <a:pt x="673608" y="895731"/>
                    <a:pt x="673227" y="903097"/>
                    <a:pt x="673608" y="910590"/>
                  </a:cubicBezTo>
                  <a:cubicBezTo>
                    <a:pt x="673989" y="918083"/>
                    <a:pt x="675005" y="925322"/>
                    <a:pt x="676783" y="932561"/>
                  </a:cubicBezTo>
                  <a:cubicBezTo>
                    <a:pt x="678561" y="939800"/>
                    <a:pt x="681101" y="946785"/>
                    <a:pt x="684276" y="953516"/>
                  </a:cubicBezTo>
                  <a:cubicBezTo>
                    <a:pt x="687451" y="960247"/>
                    <a:pt x="691261" y="966597"/>
                    <a:pt x="695706" y="972566"/>
                  </a:cubicBezTo>
                  <a:cubicBezTo>
                    <a:pt x="700151" y="978535"/>
                    <a:pt x="705104" y="983996"/>
                    <a:pt x="710565" y="989076"/>
                  </a:cubicBezTo>
                  <a:cubicBezTo>
                    <a:pt x="716026" y="994156"/>
                    <a:pt x="721995" y="998474"/>
                    <a:pt x="728345" y="1002284"/>
                  </a:cubicBezTo>
                  <a:cubicBezTo>
                    <a:pt x="734695" y="1006094"/>
                    <a:pt x="741426" y="1009269"/>
                    <a:pt x="748411" y="1011809"/>
                  </a:cubicBezTo>
                  <a:cubicBezTo>
                    <a:pt x="755396" y="1014349"/>
                    <a:pt x="762635" y="1016127"/>
                    <a:pt x="770001" y="1017270"/>
                  </a:cubicBezTo>
                  <a:cubicBezTo>
                    <a:pt x="775589" y="1018159"/>
                    <a:pt x="781177" y="1018540"/>
                    <a:pt x="786892" y="1018540"/>
                  </a:cubicBezTo>
                  <a:cubicBezTo>
                    <a:pt x="788670" y="1018540"/>
                    <a:pt x="790448" y="1018540"/>
                    <a:pt x="792226" y="1018413"/>
                  </a:cubicBezTo>
                  <a:lnTo>
                    <a:pt x="3054985" y="1018413"/>
                  </a:lnTo>
                  <a:cubicBezTo>
                    <a:pt x="3055493" y="1018413"/>
                    <a:pt x="3056001" y="1018413"/>
                    <a:pt x="3056636" y="1018413"/>
                  </a:cubicBezTo>
                  <a:cubicBezTo>
                    <a:pt x="3063621" y="1018413"/>
                    <a:pt x="3070479" y="1017778"/>
                    <a:pt x="3077337" y="1016508"/>
                  </a:cubicBezTo>
                  <a:cubicBezTo>
                    <a:pt x="3084703" y="1015111"/>
                    <a:pt x="3091815" y="1013079"/>
                    <a:pt x="3098800" y="1010285"/>
                  </a:cubicBezTo>
                  <a:cubicBezTo>
                    <a:pt x="3105785" y="1007491"/>
                    <a:pt x="3112389" y="1004062"/>
                    <a:pt x="3118612" y="999871"/>
                  </a:cubicBezTo>
                  <a:cubicBezTo>
                    <a:pt x="3124835" y="995680"/>
                    <a:pt x="3130677" y="991108"/>
                    <a:pt x="3136011" y="985774"/>
                  </a:cubicBezTo>
                  <a:cubicBezTo>
                    <a:pt x="3141345" y="980440"/>
                    <a:pt x="3146171" y="974725"/>
                    <a:pt x="3150362" y="968502"/>
                  </a:cubicBezTo>
                  <a:cubicBezTo>
                    <a:pt x="3154553" y="962279"/>
                    <a:pt x="3158109" y="955675"/>
                    <a:pt x="3161030" y="948817"/>
                  </a:cubicBezTo>
                  <a:cubicBezTo>
                    <a:pt x="3163951" y="941959"/>
                    <a:pt x="3166110" y="934720"/>
                    <a:pt x="3167634" y="927354"/>
                  </a:cubicBezTo>
                  <a:cubicBezTo>
                    <a:pt x="3169158" y="919988"/>
                    <a:pt x="3169793" y="912622"/>
                    <a:pt x="3169793" y="905129"/>
                  </a:cubicBezTo>
                  <a:cubicBezTo>
                    <a:pt x="3169793" y="897636"/>
                    <a:pt x="3169031" y="890270"/>
                    <a:pt x="3167634" y="882904"/>
                  </a:cubicBezTo>
                  <a:cubicBezTo>
                    <a:pt x="3166237" y="875538"/>
                    <a:pt x="3163951" y="868426"/>
                    <a:pt x="3161030" y="861441"/>
                  </a:cubicBezTo>
                  <a:cubicBezTo>
                    <a:pt x="3158109" y="854456"/>
                    <a:pt x="3154553" y="847979"/>
                    <a:pt x="3150362" y="841756"/>
                  </a:cubicBezTo>
                  <a:cubicBezTo>
                    <a:pt x="3146171" y="835533"/>
                    <a:pt x="3141345" y="829818"/>
                    <a:pt x="3136011" y="824484"/>
                  </a:cubicBezTo>
                  <a:cubicBezTo>
                    <a:pt x="3130677" y="819150"/>
                    <a:pt x="3124835" y="814578"/>
                    <a:pt x="3118612" y="810387"/>
                  </a:cubicBezTo>
                  <a:cubicBezTo>
                    <a:pt x="3112389" y="806196"/>
                    <a:pt x="3105785" y="802767"/>
                    <a:pt x="3098800" y="799973"/>
                  </a:cubicBezTo>
                  <a:cubicBezTo>
                    <a:pt x="3091815" y="797179"/>
                    <a:pt x="3084703" y="795147"/>
                    <a:pt x="3077337" y="793750"/>
                  </a:cubicBezTo>
                  <a:cubicBezTo>
                    <a:pt x="3070479" y="792480"/>
                    <a:pt x="3063621" y="791845"/>
                    <a:pt x="3056636" y="791845"/>
                  </a:cubicBezTo>
                  <a:cubicBezTo>
                    <a:pt x="3056128" y="791845"/>
                    <a:pt x="3055620" y="791845"/>
                    <a:pt x="3054985" y="791845"/>
                  </a:cubicBezTo>
                  <a:lnTo>
                    <a:pt x="791972" y="791845"/>
                  </a:lnTo>
                  <a:cubicBezTo>
                    <a:pt x="790194" y="791718"/>
                    <a:pt x="788416" y="791718"/>
                    <a:pt x="786638" y="791718"/>
                  </a:cubicBezTo>
                  <a:close/>
                  <a:moveTo>
                    <a:pt x="4352544" y="951103"/>
                  </a:moveTo>
                  <a:lnTo>
                    <a:pt x="4706112" y="1304671"/>
                  </a:lnTo>
                  <a:lnTo>
                    <a:pt x="4499229" y="1511554"/>
                  </a:lnTo>
                  <a:lnTo>
                    <a:pt x="4145661" y="1157986"/>
                  </a:lnTo>
                  <a:lnTo>
                    <a:pt x="4352544" y="951103"/>
                  </a:lnTo>
                  <a:close/>
                  <a:moveTo>
                    <a:pt x="786765" y="1470787"/>
                  </a:moveTo>
                  <a:cubicBezTo>
                    <a:pt x="784987" y="1470787"/>
                    <a:pt x="783209" y="1470787"/>
                    <a:pt x="781431" y="1470914"/>
                  </a:cubicBezTo>
                  <a:cubicBezTo>
                    <a:pt x="774065" y="1471295"/>
                    <a:pt x="766699" y="1472311"/>
                    <a:pt x="759460" y="1474089"/>
                  </a:cubicBezTo>
                  <a:cubicBezTo>
                    <a:pt x="752221" y="1475867"/>
                    <a:pt x="745236" y="1478407"/>
                    <a:pt x="738505" y="1481582"/>
                  </a:cubicBezTo>
                  <a:cubicBezTo>
                    <a:pt x="731774" y="1484757"/>
                    <a:pt x="725424" y="1488567"/>
                    <a:pt x="719455" y="1493012"/>
                  </a:cubicBezTo>
                  <a:cubicBezTo>
                    <a:pt x="713486" y="1497457"/>
                    <a:pt x="708025" y="1502410"/>
                    <a:pt x="702945" y="1507871"/>
                  </a:cubicBezTo>
                  <a:cubicBezTo>
                    <a:pt x="697865" y="1513332"/>
                    <a:pt x="693547" y="1519301"/>
                    <a:pt x="689737" y="1525651"/>
                  </a:cubicBezTo>
                  <a:cubicBezTo>
                    <a:pt x="685927" y="1532001"/>
                    <a:pt x="682752" y="1538732"/>
                    <a:pt x="680212" y="1545717"/>
                  </a:cubicBezTo>
                  <a:cubicBezTo>
                    <a:pt x="677672" y="1552702"/>
                    <a:pt x="675894" y="1559941"/>
                    <a:pt x="674751" y="1567307"/>
                  </a:cubicBezTo>
                  <a:cubicBezTo>
                    <a:pt x="673608" y="1574673"/>
                    <a:pt x="673227" y="1582039"/>
                    <a:pt x="673608" y="1589532"/>
                  </a:cubicBezTo>
                  <a:cubicBezTo>
                    <a:pt x="673989" y="1597025"/>
                    <a:pt x="675005" y="1604264"/>
                    <a:pt x="676783" y="1611503"/>
                  </a:cubicBezTo>
                  <a:cubicBezTo>
                    <a:pt x="678561" y="1618742"/>
                    <a:pt x="681101" y="1625727"/>
                    <a:pt x="684276" y="1632458"/>
                  </a:cubicBezTo>
                  <a:cubicBezTo>
                    <a:pt x="687451" y="1639189"/>
                    <a:pt x="691261" y="1645539"/>
                    <a:pt x="695706" y="1651508"/>
                  </a:cubicBezTo>
                  <a:cubicBezTo>
                    <a:pt x="700151" y="1657477"/>
                    <a:pt x="705104" y="1662938"/>
                    <a:pt x="710565" y="1668018"/>
                  </a:cubicBezTo>
                  <a:cubicBezTo>
                    <a:pt x="716026" y="1673098"/>
                    <a:pt x="721995" y="1677416"/>
                    <a:pt x="728345" y="1681226"/>
                  </a:cubicBezTo>
                  <a:cubicBezTo>
                    <a:pt x="734695" y="1685036"/>
                    <a:pt x="741426" y="1688211"/>
                    <a:pt x="748411" y="1690751"/>
                  </a:cubicBezTo>
                  <a:cubicBezTo>
                    <a:pt x="755396" y="1693291"/>
                    <a:pt x="762635" y="1695069"/>
                    <a:pt x="770001" y="1696212"/>
                  </a:cubicBezTo>
                  <a:cubicBezTo>
                    <a:pt x="775589" y="1697101"/>
                    <a:pt x="781177" y="1697482"/>
                    <a:pt x="786892" y="1697482"/>
                  </a:cubicBezTo>
                  <a:cubicBezTo>
                    <a:pt x="788670" y="1697482"/>
                    <a:pt x="790448" y="1697482"/>
                    <a:pt x="792226" y="1697355"/>
                  </a:cubicBezTo>
                  <a:lnTo>
                    <a:pt x="3054985" y="1697355"/>
                  </a:lnTo>
                  <a:cubicBezTo>
                    <a:pt x="3055493" y="1697355"/>
                    <a:pt x="3056001" y="1697355"/>
                    <a:pt x="3056636" y="1697355"/>
                  </a:cubicBezTo>
                  <a:cubicBezTo>
                    <a:pt x="3063621" y="1697355"/>
                    <a:pt x="3070479" y="1696720"/>
                    <a:pt x="3077337" y="1695450"/>
                  </a:cubicBezTo>
                  <a:cubicBezTo>
                    <a:pt x="3084703" y="1694053"/>
                    <a:pt x="3091815" y="1692021"/>
                    <a:pt x="3098800" y="1689227"/>
                  </a:cubicBezTo>
                  <a:cubicBezTo>
                    <a:pt x="3105785" y="1686433"/>
                    <a:pt x="3112389" y="1683004"/>
                    <a:pt x="3118612" y="1678813"/>
                  </a:cubicBezTo>
                  <a:cubicBezTo>
                    <a:pt x="3124835" y="1674622"/>
                    <a:pt x="3130677" y="1670050"/>
                    <a:pt x="3136011" y="1664716"/>
                  </a:cubicBezTo>
                  <a:cubicBezTo>
                    <a:pt x="3141345" y="1659382"/>
                    <a:pt x="3146171" y="1653667"/>
                    <a:pt x="3150362" y="1647444"/>
                  </a:cubicBezTo>
                  <a:cubicBezTo>
                    <a:pt x="3154553" y="1641221"/>
                    <a:pt x="3158109" y="1634617"/>
                    <a:pt x="3161030" y="1627759"/>
                  </a:cubicBezTo>
                  <a:cubicBezTo>
                    <a:pt x="3163951" y="1620901"/>
                    <a:pt x="3166110" y="1613662"/>
                    <a:pt x="3167634" y="1606296"/>
                  </a:cubicBezTo>
                  <a:cubicBezTo>
                    <a:pt x="3169158" y="1598930"/>
                    <a:pt x="3169793" y="1591564"/>
                    <a:pt x="3169793" y="1584071"/>
                  </a:cubicBezTo>
                  <a:cubicBezTo>
                    <a:pt x="3169793" y="1576578"/>
                    <a:pt x="3169031" y="1569212"/>
                    <a:pt x="3167634" y="1561846"/>
                  </a:cubicBezTo>
                  <a:cubicBezTo>
                    <a:pt x="3166237" y="1554480"/>
                    <a:pt x="3163951" y="1547368"/>
                    <a:pt x="3161030" y="1540383"/>
                  </a:cubicBezTo>
                  <a:cubicBezTo>
                    <a:pt x="3158109" y="1533398"/>
                    <a:pt x="3154553" y="1526921"/>
                    <a:pt x="3150362" y="1520698"/>
                  </a:cubicBezTo>
                  <a:cubicBezTo>
                    <a:pt x="3146171" y="1514475"/>
                    <a:pt x="3141345" y="1508760"/>
                    <a:pt x="3136011" y="1503426"/>
                  </a:cubicBezTo>
                  <a:cubicBezTo>
                    <a:pt x="3130677" y="1498092"/>
                    <a:pt x="3124835" y="1493520"/>
                    <a:pt x="3118612" y="1489329"/>
                  </a:cubicBezTo>
                  <a:cubicBezTo>
                    <a:pt x="3112389" y="1485138"/>
                    <a:pt x="3105785" y="1481709"/>
                    <a:pt x="3098800" y="1478915"/>
                  </a:cubicBezTo>
                  <a:cubicBezTo>
                    <a:pt x="3091815" y="1476121"/>
                    <a:pt x="3084703" y="1474089"/>
                    <a:pt x="3077337" y="1472692"/>
                  </a:cubicBezTo>
                  <a:cubicBezTo>
                    <a:pt x="3070479" y="1471422"/>
                    <a:pt x="3063621" y="1470787"/>
                    <a:pt x="3056636" y="1470787"/>
                  </a:cubicBezTo>
                  <a:cubicBezTo>
                    <a:pt x="3056128" y="1470787"/>
                    <a:pt x="3055620" y="1470787"/>
                    <a:pt x="3054985" y="1470787"/>
                  </a:cubicBezTo>
                  <a:lnTo>
                    <a:pt x="791972" y="1470787"/>
                  </a:lnTo>
                  <a:cubicBezTo>
                    <a:pt x="790194" y="1470660"/>
                    <a:pt x="788416" y="1470660"/>
                    <a:pt x="786638" y="1470660"/>
                  </a:cubicBezTo>
                  <a:close/>
                  <a:moveTo>
                    <a:pt x="786765" y="2149729"/>
                  </a:moveTo>
                  <a:cubicBezTo>
                    <a:pt x="784987" y="2149729"/>
                    <a:pt x="783209" y="2149729"/>
                    <a:pt x="781431" y="2149856"/>
                  </a:cubicBezTo>
                  <a:cubicBezTo>
                    <a:pt x="774065" y="2150237"/>
                    <a:pt x="766699" y="2151253"/>
                    <a:pt x="759460" y="2153031"/>
                  </a:cubicBezTo>
                  <a:cubicBezTo>
                    <a:pt x="752221" y="2154809"/>
                    <a:pt x="745236" y="2157349"/>
                    <a:pt x="738505" y="2160524"/>
                  </a:cubicBezTo>
                  <a:cubicBezTo>
                    <a:pt x="731774" y="2163699"/>
                    <a:pt x="725424" y="2167509"/>
                    <a:pt x="719455" y="2171954"/>
                  </a:cubicBezTo>
                  <a:cubicBezTo>
                    <a:pt x="713486" y="2176399"/>
                    <a:pt x="708025" y="2181352"/>
                    <a:pt x="702945" y="2186813"/>
                  </a:cubicBezTo>
                  <a:cubicBezTo>
                    <a:pt x="697865" y="2192274"/>
                    <a:pt x="693547" y="2198243"/>
                    <a:pt x="689737" y="2204593"/>
                  </a:cubicBezTo>
                  <a:cubicBezTo>
                    <a:pt x="685927" y="2210943"/>
                    <a:pt x="682752" y="2217674"/>
                    <a:pt x="680212" y="2224659"/>
                  </a:cubicBezTo>
                  <a:cubicBezTo>
                    <a:pt x="677672" y="2231644"/>
                    <a:pt x="675894" y="2238883"/>
                    <a:pt x="674751" y="2246249"/>
                  </a:cubicBezTo>
                  <a:cubicBezTo>
                    <a:pt x="673608" y="2253615"/>
                    <a:pt x="673227" y="2260981"/>
                    <a:pt x="673608" y="2268474"/>
                  </a:cubicBezTo>
                  <a:cubicBezTo>
                    <a:pt x="673989" y="2275967"/>
                    <a:pt x="675005" y="2283206"/>
                    <a:pt x="676783" y="2290444"/>
                  </a:cubicBezTo>
                  <a:cubicBezTo>
                    <a:pt x="678561" y="2297683"/>
                    <a:pt x="681101" y="2304668"/>
                    <a:pt x="684276" y="2311399"/>
                  </a:cubicBezTo>
                  <a:cubicBezTo>
                    <a:pt x="687451" y="2318130"/>
                    <a:pt x="691261" y="2324480"/>
                    <a:pt x="695706" y="2330449"/>
                  </a:cubicBezTo>
                  <a:cubicBezTo>
                    <a:pt x="700151" y="2336418"/>
                    <a:pt x="705104" y="2341879"/>
                    <a:pt x="710565" y="2346959"/>
                  </a:cubicBezTo>
                  <a:cubicBezTo>
                    <a:pt x="716026" y="2352040"/>
                    <a:pt x="721995" y="2356358"/>
                    <a:pt x="728345" y="2360167"/>
                  </a:cubicBezTo>
                  <a:cubicBezTo>
                    <a:pt x="734695" y="2363977"/>
                    <a:pt x="741426" y="2367152"/>
                    <a:pt x="748411" y="2369692"/>
                  </a:cubicBezTo>
                  <a:cubicBezTo>
                    <a:pt x="755396" y="2372232"/>
                    <a:pt x="762635" y="2374010"/>
                    <a:pt x="770001" y="2375153"/>
                  </a:cubicBezTo>
                  <a:cubicBezTo>
                    <a:pt x="775589" y="2376042"/>
                    <a:pt x="781177" y="2376423"/>
                    <a:pt x="786892" y="2376423"/>
                  </a:cubicBezTo>
                  <a:cubicBezTo>
                    <a:pt x="788670" y="2376423"/>
                    <a:pt x="790448" y="2376423"/>
                    <a:pt x="792226" y="2376296"/>
                  </a:cubicBezTo>
                  <a:lnTo>
                    <a:pt x="2271776" y="2376296"/>
                  </a:lnTo>
                  <a:cubicBezTo>
                    <a:pt x="2272284" y="2376296"/>
                    <a:pt x="2272792" y="2376296"/>
                    <a:pt x="2273427" y="2376296"/>
                  </a:cubicBezTo>
                  <a:cubicBezTo>
                    <a:pt x="2280412" y="2376296"/>
                    <a:pt x="2287270" y="2375661"/>
                    <a:pt x="2294128" y="2374392"/>
                  </a:cubicBezTo>
                  <a:cubicBezTo>
                    <a:pt x="2301494" y="2372994"/>
                    <a:pt x="2308606" y="2370962"/>
                    <a:pt x="2315591" y="2368168"/>
                  </a:cubicBezTo>
                  <a:cubicBezTo>
                    <a:pt x="2322576" y="2365374"/>
                    <a:pt x="2329180" y="2361945"/>
                    <a:pt x="2335403" y="2357754"/>
                  </a:cubicBezTo>
                  <a:cubicBezTo>
                    <a:pt x="2341626" y="2353563"/>
                    <a:pt x="2347468" y="2348991"/>
                    <a:pt x="2352802" y="2343657"/>
                  </a:cubicBezTo>
                  <a:cubicBezTo>
                    <a:pt x="2358136" y="2338323"/>
                    <a:pt x="2362962" y="2332608"/>
                    <a:pt x="2367153" y="2326385"/>
                  </a:cubicBezTo>
                  <a:cubicBezTo>
                    <a:pt x="2371344" y="2320162"/>
                    <a:pt x="2374900" y="2313558"/>
                    <a:pt x="2377821" y="2306700"/>
                  </a:cubicBezTo>
                  <a:cubicBezTo>
                    <a:pt x="2380742" y="2299842"/>
                    <a:pt x="2382901" y="2292603"/>
                    <a:pt x="2384425" y="2285237"/>
                  </a:cubicBezTo>
                  <a:cubicBezTo>
                    <a:pt x="2385949" y="2277871"/>
                    <a:pt x="2386584" y="2270505"/>
                    <a:pt x="2386584" y="2263012"/>
                  </a:cubicBezTo>
                  <a:cubicBezTo>
                    <a:pt x="2386584" y="2255519"/>
                    <a:pt x="2385822" y="2248153"/>
                    <a:pt x="2384425" y="2240787"/>
                  </a:cubicBezTo>
                  <a:cubicBezTo>
                    <a:pt x="2383028" y="2233421"/>
                    <a:pt x="2380742" y="2226309"/>
                    <a:pt x="2377821" y="2219324"/>
                  </a:cubicBezTo>
                  <a:cubicBezTo>
                    <a:pt x="2374900" y="2212339"/>
                    <a:pt x="2371344" y="2205862"/>
                    <a:pt x="2367153" y="2199639"/>
                  </a:cubicBezTo>
                  <a:cubicBezTo>
                    <a:pt x="2362962" y="2193416"/>
                    <a:pt x="2358136" y="2187701"/>
                    <a:pt x="2352802" y="2182367"/>
                  </a:cubicBezTo>
                  <a:cubicBezTo>
                    <a:pt x="2347468" y="2177033"/>
                    <a:pt x="2341626" y="2172461"/>
                    <a:pt x="2335403" y="2168270"/>
                  </a:cubicBezTo>
                  <a:cubicBezTo>
                    <a:pt x="2329180" y="2164079"/>
                    <a:pt x="2322576" y="2160650"/>
                    <a:pt x="2315591" y="2157856"/>
                  </a:cubicBezTo>
                  <a:cubicBezTo>
                    <a:pt x="2308606" y="2155062"/>
                    <a:pt x="2301494" y="2153030"/>
                    <a:pt x="2294128" y="2151633"/>
                  </a:cubicBezTo>
                  <a:cubicBezTo>
                    <a:pt x="2287270" y="2150363"/>
                    <a:pt x="2280412" y="2149728"/>
                    <a:pt x="2273427" y="2149728"/>
                  </a:cubicBezTo>
                  <a:cubicBezTo>
                    <a:pt x="2272919" y="2149728"/>
                    <a:pt x="2272411" y="2149728"/>
                    <a:pt x="2271776" y="2149728"/>
                  </a:cubicBezTo>
                  <a:lnTo>
                    <a:pt x="791972" y="2149728"/>
                  </a:lnTo>
                  <a:cubicBezTo>
                    <a:pt x="790194" y="2149601"/>
                    <a:pt x="788416" y="2149601"/>
                    <a:pt x="786638" y="2149601"/>
                  </a:cubicBezTo>
                  <a:close/>
                  <a:moveTo>
                    <a:pt x="3986657" y="1317117"/>
                  </a:moveTo>
                  <a:lnTo>
                    <a:pt x="4340225" y="1670685"/>
                  </a:lnTo>
                  <a:lnTo>
                    <a:pt x="3178683" y="2828671"/>
                  </a:lnTo>
                  <a:lnTo>
                    <a:pt x="2828671" y="2828671"/>
                  </a:lnTo>
                  <a:lnTo>
                    <a:pt x="2828671" y="2478659"/>
                  </a:lnTo>
                  <a:lnTo>
                    <a:pt x="3986657" y="1317117"/>
                  </a:lnTo>
                  <a:close/>
                  <a:moveTo>
                    <a:pt x="786765" y="2828544"/>
                  </a:moveTo>
                  <a:cubicBezTo>
                    <a:pt x="784987" y="2828544"/>
                    <a:pt x="783209" y="2828544"/>
                    <a:pt x="781431" y="2828671"/>
                  </a:cubicBezTo>
                  <a:cubicBezTo>
                    <a:pt x="774065" y="2829052"/>
                    <a:pt x="766699" y="2830068"/>
                    <a:pt x="759460" y="2831846"/>
                  </a:cubicBezTo>
                  <a:cubicBezTo>
                    <a:pt x="752221" y="2833624"/>
                    <a:pt x="745236" y="2836164"/>
                    <a:pt x="738505" y="2839339"/>
                  </a:cubicBezTo>
                  <a:cubicBezTo>
                    <a:pt x="731774" y="2842514"/>
                    <a:pt x="725424" y="2846324"/>
                    <a:pt x="719455" y="2850769"/>
                  </a:cubicBezTo>
                  <a:cubicBezTo>
                    <a:pt x="713486" y="2855214"/>
                    <a:pt x="708025" y="2860167"/>
                    <a:pt x="702945" y="2865628"/>
                  </a:cubicBezTo>
                  <a:cubicBezTo>
                    <a:pt x="697865" y="2871089"/>
                    <a:pt x="693547" y="2877058"/>
                    <a:pt x="689737" y="2883408"/>
                  </a:cubicBezTo>
                  <a:cubicBezTo>
                    <a:pt x="685927" y="2889758"/>
                    <a:pt x="682752" y="2896489"/>
                    <a:pt x="680212" y="2903474"/>
                  </a:cubicBezTo>
                  <a:cubicBezTo>
                    <a:pt x="677672" y="2910459"/>
                    <a:pt x="675894" y="2917698"/>
                    <a:pt x="674751" y="2925064"/>
                  </a:cubicBezTo>
                  <a:cubicBezTo>
                    <a:pt x="673608" y="2932430"/>
                    <a:pt x="673227" y="2939796"/>
                    <a:pt x="673608" y="2947289"/>
                  </a:cubicBezTo>
                  <a:cubicBezTo>
                    <a:pt x="673989" y="2954782"/>
                    <a:pt x="675005" y="2962021"/>
                    <a:pt x="676783" y="2969260"/>
                  </a:cubicBezTo>
                  <a:cubicBezTo>
                    <a:pt x="678561" y="2976499"/>
                    <a:pt x="681101" y="2983484"/>
                    <a:pt x="684276" y="2990215"/>
                  </a:cubicBezTo>
                  <a:cubicBezTo>
                    <a:pt x="687451" y="2996946"/>
                    <a:pt x="691261" y="3003296"/>
                    <a:pt x="695706" y="3009265"/>
                  </a:cubicBezTo>
                  <a:cubicBezTo>
                    <a:pt x="700151" y="3015234"/>
                    <a:pt x="705104" y="3020694"/>
                    <a:pt x="710565" y="3025775"/>
                  </a:cubicBezTo>
                  <a:cubicBezTo>
                    <a:pt x="716026" y="3030855"/>
                    <a:pt x="721995" y="3035173"/>
                    <a:pt x="728345" y="3038983"/>
                  </a:cubicBezTo>
                  <a:cubicBezTo>
                    <a:pt x="734695" y="3042792"/>
                    <a:pt x="741426" y="3045968"/>
                    <a:pt x="748411" y="3048508"/>
                  </a:cubicBezTo>
                  <a:cubicBezTo>
                    <a:pt x="755396" y="3051047"/>
                    <a:pt x="762635" y="3052825"/>
                    <a:pt x="770001" y="3053968"/>
                  </a:cubicBezTo>
                  <a:cubicBezTo>
                    <a:pt x="775589" y="3054858"/>
                    <a:pt x="781177" y="3055239"/>
                    <a:pt x="786892" y="3055239"/>
                  </a:cubicBezTo>
                  <a:cubicBezTo>
                    <a:pt x="788670" y="3055239"/>
                    <a:pt x="790448" y="3055239"/>
                    <a:pt x="792226" y="3055112"/>
                  </a:cubicBezTo>
                  <a:lnTo>
                    <a:pt x="2262886" y="3055112"/>
                  </a:lnTo>
                  <a:cubicBezTo>
                    <a:pt x="2263394" y="3055112"/>
                    <a:pt x="2264029" y="3055112"/>
                    <a:pt x="2264537" y="3055112"/>
                  </a:cubicBezTo>
                  <a:cubicBezTo>
                    <a:pt x="2271522" y="3055112"/>
                    <a:pt x="2278380" y="3054477"/>
                    <a:pt x="2285238" y="3053207"/>
                  </a:cubicBezTo>
                  <a:cubicBezTo>
                    <a:pt x="2292604" y="3051810"/>
                    <a:pt x="2299716" y="3049778"/>
                    <a:pt x="2306701" y="3046984"/>
                  </a:cubicBezTo>
                  <a:cubicBezTo>
                    <a:pt x="2313686" y="3044190"/>
                    <a:pt x="2320290" y="3040761"/>
                    <a:pt x="2326513" y="3036569"/>
                  </a:cubicBezTo>
                  <a:cubicBezTo>
                    <a:pt x="2332736" y="3032378"/>
                    <a:pt x="2338578" y="3027806"/>
                    <a:pt x="2343912" y="3022472"/>
                  </a:cubicBezTo>
                  <a:cubicBezTo>
                    <a:pt x="2349246" y="3017139"/>
                    <a:pt x="2354072" y="3011424"/>
                    <a:pt x="2358263" y="3005200"/>
                  </a:cubicBezTo>
                  <a:cubicBezTo>
                    <a:pt x="2362454" y="2998977"/>
                    <a:pt x="2366010" y="2992374"/>
                    <a:pt x="2368931" y="2985515"/>
                  </a:cubicBezTo>
                  <a:cubicBezTo>
                    <a:pt x="2371852" y="2978657"/>
                    <a:pt x="2374011" y="2971418"/>
                    <a:pt x="2375535" y="2964052"/>
                  </a:cubicBezTo>
                  <a:cubicBezTo>
                    <a:pt x="2377059" y="2956686"/>
                    <a:pt x="2377694" y="2949320"/>
                    <a:pt x="2377694" y="2941827"/>
                  </a:cubicBezTo>
                  <a:cubicBezTo>
                    <a:pt x="2377694" y="2934334"/>
                    <a:pt x="2376932" y="2926968"/>
                    <a:pt x="2375535" y="2919602"/>
                  </a:cubicBezTo>
                  <a:cubicBezTo>
                    <a:pt x="2374138" y="2912236"/>
                    <a:pt x="2371852" y="2905124"/>
                    <a:pt x="2368931" y="2898139"/>
                  </a:cubicBezTo>
                  <a:cubicBezTo>
                    <a:pt x="2366010" y="2891154"/>
                    <a:pt x="2362454" y="2884677"/>
                    <a:pt x="2358263" y="2878454"/>
                  </a:cubicBezTo>
                  <a:cubicBezTo>
                    <a:pt x="2354072" y="2872231"/>
                    <a:pt x="2349246" y="2866516"/>
                    <a:pt x="2343912" y="2861182"/>
                  </a:cubicBezTo>
                  <a:cubicBezTo>
                    <a:pt x="2338578" y="2855848"/>
                    <a:pt x="2332736" y="2851276"/>
                    <a:pt x="2326513" y="2847085"/>
                  </a:cubicBezTo>
                  <a:cubicBezTo>
                    <a:pt x="2320290" y="2842894"/>
                    <a:pt x="2313686" y="2839465"/>
                    <a:pt x="2306701" y="2836671"/>
                  </a:cubicBezTo>
                  <a:cubicBezTo>
                    <a:pt x="2299716" y="2833877"/>
                    <a:pt x="2292604" y="2831845"/>
                    <a:pt x="2285238" y="2830448"/>
                  </a:cubicBezTo>
                  <a:cubicBezTo>
                    <a:pt x="2278380" y="2829178"/>
                    <a:pt x="2271522" y="2828543"/>
                    <a:pt x="2264537" y="2828543"/>
                  </a:cubicBezTo>
                  <a:cubicBezTo>
                    <a:pt x="2264029" y="2828543"/>
                    <a:pt x="2263394" y="2828543"/>
                    <a:pt x="2262886" y="2828543"/>
                  </a:cubicBezTo>
                  <a:lnTo>
                    <a:pt x="791972" y="2828543"/>
                  </a:lnTo>
                  <a:cubicBezTo>
                    <a:pt x="790194" y="2828416"/>
                    <a:pt x="788416" y="2828416"/>
                    <a:pt x="786638" y="2828416"/>
                  </a:cubicBezTo>
                  <a:close/>
                  <a:moveTo>
                    <a:pt x="3500501" y="226314"/>
                  </a:moveTo>
                  <a:cubicBezTo>
                    <a:pt x="3569335" y="226314"/>
                    <a:pt x="3620770" y="277749"/>
                    <a:pt x="3620770" y="346583"/>
                  </a:cubicBezTo>
                  <a:lnTo>
                    <a:pt x="3620770" y="1366647"/>
                  </a:lnTo>
                  <a:lnTo>
                    <a:pt x="2636012" y="2353183"/>
                  </a:lnTo>
                  <a:cubicBezTo>
                    <a:pt x="2625344" y="2363724"/>
                    <a:pt x="2617089" y="2375789"/>
                    <a:pt x="2611374" y="2389632"/>
                  </a:cubicBezTo>
                  <a:cubicBezTo>
                    <a:pt x="2605659" y="2403475"/>
                    <a:pt x="2602611" y="2417826"/>
                    <a:pt x="2602484" y="2432685"/>
                  </a:cubicBezTo>
                  <a:lnTo>
                    <a:pt x="2602484" y="2941828"/>
                  </a:lnTo>
                  <a:cubicBezTo>
                    <a:pt x="2602484" y="2949194"/>
                    <a:pt x="2603246" y="2956560"/>
                    <a:pt x="2604643" y="2963926"/>
                  </a:cubicBezTo>
                  <a:cubicBezTo>
                    <a:pt x="2606040" y="2971292"/>
                    <a:pt x="2608199" y="2978277"/>
                    <a:pt x="2611120" y="2985135"/>
                  </a:cubicBezTo>
                  <a:cubicBezTo>
                    <a:pt x="2614041" y="2991993"/>
                    <a:pt x="2617470" y="2998470"/>
                    <a:pt x="2621534" y="3004693"/>
                  </a:cubicBezTo>
                  <a:cubicBezTo>
                    <a:pt x="2625598" y="3010916"/>
                    <a:pt x="2630297" y="3016631"/>
                    <a:pt x="2635631" y="3021838"/>
                  </a:cubicBezTo>
                  <a:cubicBezTo>
                    <a:pt x="2640965" y="3027045"/>
                    <a:pt x="2646553" y="3031744"/>
                    <a:pt x="2652776" y="3035935"/>
                  </a:cubicBezTo>
                  <a:cubicBezTo>
                    <a:pt x="2658999" y="3040126"/>
                    <a:pt x="2665476" y="3043555"/>
                    <a:pt x="2672334" y="3046349"/>
                  </a:cubicBezTo>
                  <a:cubicBezTo>
                    <a:pt x="2679192" y="3049143"/>
                    <a:pt x="2686304" y="3051302"/>
                    <a:pt x="2693543" y="3052826"/>
                  </a:cubicBezTo>
                  <a:cubicBezTo>
                    <a:pt x="2700782" y="3054350"/>
                    <a:pt x="2708148" y="3054985"/>
                    <a:pt x="2715641" y="3054985"/>
                  </a:cubicBezTo>
                  <a:lnTo>
                    <a:pt x="3224784" y="3054985"/>
                  </a:lnTo>
                  <a:cubicBezTo>
                    <a:pt x="3239770" y="3054858"/>
                    <a:pt x="3254121" y="3051937"/>
                    <a:pt x="3267837" y="3046095"/>
                  </a:cubicBezTo>
                  <a:cubicBezTo>
                    <a:pt x="3281553" y="3040253"/>
                    <a:pt x="3293745" y="3031998"/>
                    <a:pt x="3304286" y="3021457"/>
                  </a:cubicBezTo>
                  <a:lnTo>
                    <a:pt x="3620770" y="2704973"/>
                  </a:lnTo>
                  <a:lnTo>
                    <a:pt x="3620770" y="3500501"/>
                  </a:lnTo>
                  <a:cubicBezTo>
                    <a:pt x="3620770" y="3569335"/>
                    <a:pt x="3569335" y="3620770"/>
                    <a:pt x="3500501" y="3620770"/>
                  </a:cubicBezTo>
                  <a:lnTo>
                    <a:pt x="346456" y="3620770"/>
                  </a:lnTo>
                  <a:cubicBezTo>
                    <a:pt x="277622" y="3620770"/>
                    <a:pt x="226187" y="3569335"/>
                    <a:pt x="226187" y="3500501"/>
                  </a:cubicBezTo>
                  <a:lnTo>
                    <a:pt x="226187" y="346456"/>
                  </a:lnTo>
                  <a:cubicBezTo>
                    <a:pt x="226187" y="277622"/>
                    <a:pt x="277622" y="226187"/>
                    <a:pt x="346456" y="226187"/>
                  </a:cubicBezTo>
                  <a:close/>
                  <a:moveTo>
                    <a:pt x="346456" y="0"/>
                  </a:moveTo>
                  <a:cubicBezTo>
                    <a:pt x="156464" y="0"/>
                    <a:pt x="0" y="156464"/>
                    <a:pt x="0" y="346456"/>
                  </a:cubicBezTo>
                  <a:lnTo>
                    <a:pt x="0" y="3500501"/>
                  </a:lnTo>
                  <a:cubicBezTo>
                    <a:pt x="0" y="3560953"/>
                    <a:pt x="15875" y="3617976"/>
                    <a:pt x="43561" y="3667633"/>
                  </a:cubicBezTo>
                  <a:lnTo>
                    <a:pt x="3803396" y="3667633"/>
                  </a:lnTo>
                  <a:cubicBezTo>
                    <a:pt x="3831082" y="3617976"/>
                    <a:pt x="3846957" y="3560953"/>
                    <a:pt x="3846957" y="3500501"/>
                  </a:cubicBezTo>
                  <a:lnTo>
                    <a:pt x="3846957" y="2480437"/>
                  </a:lnTo>
                  <a:lnTo>
                    <a:pt x="4944872" y="1384300"/>
                  </a:lnTo>
                  <a:cubicBezTo>
                    <a:pt x="4950079" y="1379093"/>
                    <a:pt x="4954651" y="1373378"/>
                    <a:pt x="4958715" y="1367155"/>
                  </a:cubicBezTo>
                  <a:cubicBezTo>
                    <a:pt x="4962779" y="1360932"/>
                    <a:pt x="4966208" y="1354582"/>
                    <a:pt x="4969002" y="1347724"/>
                  </a:cubicBezTo>
                  <a:cubicBezTo>
                    <a:pt x="4971796" y="1340866"/>
                    <a:pt x="4973955" y="1333881"/>
                    <a:pt x="4975352" y="1326642"/>
                  </a:cubicBezTo>
                  <a:cubicBezTo>
                    <a:pt x="4976749" y="1319403"/>
                    <a:pt x="4977511" y="1312037"/>
                    <a:pt x="4977511" y="1304671"/>
                  </a:cubicBezTo>
                  <a:cubicBezTo>
                    <a:pt x="4977511" y="1297305"/>
                    <a:pt x="4976749" y="1289939"/>
                    <a:pt x="4975352" y="1282700"/>
                  </a:cubicBezTo>
                  <a:cubicBezTo>
                    <a:pt x="4973955" y="1275461"/>
                    <a:pt x="4971796" y="1268476"/>
                    <a:pt x="4969002" y="1261618"/>
                  </a:cubicBezTo>
                  <a:cubicBezTo>
                    <a:pt x="4966208" y="1254760"/>
                    <a:pt x="4962779" y="1248283"/>
                    <a:pt x="4958715" y="1242187"/>
                  </a:cubicBezTo>
                  <a:cubicBezTo>
                    <a:pt x="4954651" y="1236091"/>
                    <a:pt x="4949952" y="1230376"/>
                    <a:pt x="4944872" y="1225042"/>
                  </a:cubicBezTo>
                  <a:lnTo>
                    <a:pt x="4432173" y="712470"/>
                  </a:lnTo>
                  <a:cubicBezTo>
                    <a:pt x="4420235" y="700151"/>
                    <a:pt x="4406138" y="691134"/>
                    <a:pt x="4390009" y="685165"/>
                  </a:cubicBezTo>
                  <a:cubicBezTo>
                    <a:pt x="4377436" y="680593"/>
                    <a:pt x="4364609" y="678307"/>
                    <a:pt x="4351401" y="678307"/>
                  </a:cubicBezTo>
                  <a:cubicBezTo>
                    <a:pt x="4347718" y="678307"/>
                    <a:pt x="4343908" y="678434"/>
                    <a:pt x="4340225" y="678815"/>
                  </a:cubicBezTo>
                  <a:cubicBezTo>
                    <a:pt x="4327397" y="680466"/>
                    <a:pt x="4315333" y="684149"/>
                    <a:pt x="4303776" y="689864"/>
                  </a:cubicBezTo>
                  <a:cubicBezTo>
                    <a:pt x="4292219" y="695579"/>
                    <a:pt x="4282059" y="703199"/>
                    <a:pt x="4273042" y="712343"/>
                  </a:cubicBezTo>
                  <a:lnTo>
                    <a:pt x="3846957" y="1140333"/>
                  </a:lnTo>
                  <a:lnTo>
                    <a:pt x="3846957" y="346456"/>
                  </a:lnTo>
                  <a:cubicBezTo>
                    <a:pt x="3846957" y="156464"/>
                    <a:pt x="3690493" y="0"/>
                    <a:pt x="3500501" y="0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245868" y="7235305"/>
            <a:ext cx="2600325" cy="2619375"/>
          </a:xfrm>
          <a:custGeom>
            <a:avLst/>
            <a:gdLst/>
            <a:ahLst/>
            <a:cxnLst/>
            <a:rect l="l" t="t" r="r" b="b"/>
            <a:pathLst>
              <a:path w="5200650" h="5238750">
                <a:moveTo>
                  <a:pt x="0" y="0"/>
                </a:moveTo>
                <a:lnTo>
                  <a:pt x="5200650" y="0"/>
                </a:lnTo>
                <a:lnTo>
                  <a:pt x="5200650" y="5238750"/>
                </a:lnTo>
                <a:lnTo>
                  <a:pt x="0" y="5238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32565" y="1551823"/>
            <a:ext cx="1484576" cy="1495797"/>
            <a:chOff x="0" y="0"/>
            <a:chExt cx="1484579" cy="14957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84630" cy="1495806"/>
            </a:xfrm>
            <a:custGeom>
              <a:avLst/>
              <a:gdLst/>
              <a:ahLst/>
              <a:cxnLst/>
              <a:rect l="l" t="t" r="r" b="b"/>
              <a:pathLst>
                <a:path w="1484630" h="1495806">
                  <a:moveTo>
                    <a:pt x="0" y="1495806"/>
                  </a:moveTo>
                  <a:lnTo>
                    <a:pt x="1484630" y="1495806"/>
                  </a:lnTo>
                  <a:lnTo>
                    <a:pt x="14846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32565" y="5444928"/>
            <a:ext cx="1484576" cy="1484576"/>
            <a:chOff x="0" y="0"/>
            <a:chExt cx="1484579" cy="148457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84630" cy="1484630"/>
            </a:xfrm>
            <a:custGeom>
              <a:avLst/>
              <a:gdLst/>
              <a:ahLst/>
              <a:cxnLst/>
              <a:rect l="l" t="t" r="r" b="b"/>
              <a:pathLst>
                <a:path w="1484630" h="1484630">
                  <a:moveTo>
                    <a:pt x="0" y="1484630"/>
                  </a:moveTo>
                  <a:lnTo>
                    <a:pt x="1484630" y="1484630"/>
                  </a:lnTo>
                  <a:lnTo>
                    <a:pt x="14846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653025" y="3400787"/>
            <a:ext cx="1443666" cy="1690964"/>
            <a:chOff x="0" y="0"/>
            <a:chExt cx="1443660" cy="16909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43609" cy="1691005"/>
            </a:xfrm>
            <a:custGeom>
              <a:avLst/>
              <a:gdLst/>
              <a:ahLst/>
              <a:cxnLst/>
              <a:rect l="l" t="t" r="r" b="b"/>
              <a:pathLst>
                <a:path w="1443609" h="1691005">
                  <a:moveTo>
                    <a:pt x="0" y="1691005"/>
                  </a:moveTo>
                  <a:lnTo>
                    <a:pt x="1443609" y="1691005"/>
                  </a:lnTo>
                  <a:lnTo>
                    <a:pt x="1443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653025" y="7282682"/>
            <a:ext cx="1443666" cy="1260196"/>
            <a:chOff x="0" y="0"/>
            <a:chExt cx="1443660" cy="12601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43609" cy="1260221"/>
            </a:xfrm>
            <a:custGeom>
              <a:avLst/>
              <a:gdLst/>
              <a:ahLst/>
              <a:cxnLst/>
              <a:rect l="l" t="t" r="r" b="b"/>
              <a:pathLst>
                <a:path w="1443609" h="1260221">
                  <a:moveTo>
                    <a:pt x="0" y="1260221"/>
                  </a:moveTo>
                  <a:lnTo>
                    <a:pt x="1443609" y="1260221"/>
                  </a:lnTo>
                  <a:lnTo>
                    <a:pt x="1443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3242691" y="6614503"/>
            <a:ext cx="4989881" cy="3672497"/>
            <a:chOff x="0" y="0"/>
            <a:chExt cx="4989881" cy="367249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989830" cy="3672459"/>
            </a:xfrm>
            <a:custGeom>
              <a:avLst/>
              <a:gdLst/>
              <a:ahLst/>
              <a:cxnLst/>
              <a:rect l="l" t="t" r="r" b="b"/>
              <a:pathLst>
                <a:path w="4989830" h="3672459">
                  <a:moveTo>
                    <a:pt x="0" y="0"/>
                  </a:moveTo>
                  <a:lnTo>
                    <a:pt x="0" y="3672459"/>
                  </a:lnTo>
                  <a:lnTo>
                    <a:pt x="4989830" y="3672459"/>
                  </a:lnTo>
                  <a:lnTo>
                    <a:pt x="498983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358113" y="989848"/>
            <a:ext cx="6431522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Dans un délai de 15 jours après la RIP, soit jusqu’au 02/10/2026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58113" y="2512333"/>
            <a:ext cx="5846398" cy="81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Toute personne peut adresser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34084" y="7299975"/>
            <a:ext cx="2106054" cy="81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Par écrit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000966" y="3123819"/>
            <a:ext cx="5473332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775"/>
              </a:lnSpc>
            </a:pPr>
            <a:r>
              <a:rPr lang="en-US" sz="8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EXPRIMEZ- VOUS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34084" y="3355005"/>
            <a:ext cx="7232495" cy="3731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ses observations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ses suggestions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ses demandes de mise en évidence de points particuliers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 d’éventuelles alternatives techniques pouvant raisonnablement être envisagées 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65197" y="5070405"/>
            <a:ext cx="12204697" cy="136598"/>
            <a:chOff x="0" y="0"/>
            <a:chExt cx="12204700" cy="136601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2077700" cy="9525"/>
            </a:xfrm>
            <a:custGeom>
              <a:avLst/>
              <a:gdLst/>
              <a:ahLst/>
              <a:cxnLst/>
              <a:rect l="l" t="t" r="r" b="b"/>
              <a:pathLst>
                <a:path w="12077700" h="9525">
                  <a:moveTo>
                    <a:pt x="0" y="0"/>
                  </a:moveTo>
                  <a:lnTo>
                    <a:pt x="12077700" y="0"/>
                  </a:lnTo>
                  <a:lnTo>
                    <a:pt x="12077700" y="9525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500"/>
              <a:ext cx="12074144" cy="9652"/>
            </a:xfrm>
            <a:custGeom>
              <a:avLst/>
              <a:gdLst/>
              <a:ahLst/>
              <a:cxnLst/>
              <a:rect l="l" t="t" r="r" b="b"/>
              <a:pathLst>
                <a:path w="12074144" h="9652">
                  <a:moveTo>
                    <a:pt x="0" y="9652"/>
                  </a:moveTo>
                  <a:lnTo>
                    <a:pt x="12074144" y="9652"/>
                  </a:lnTo>
                  <a:lnTo>
                    <a:pt x="1207414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409402" y="3881219"/>
            <a:ext cx="4551226" cy="3073403"/>
            <a:chOff x="0" y="0"/>
            <a:chExt cx="4551236" cy="3073400"/>
          </a:xfrm>
        </p:grpSpPr>
        <p:sp>
          <p:nvSpPr>
            <p:cNvPr id="6" name="Freeform 6"/>
            <p:cNvSpPr/>
            <p:nvPr/>
          </p:nvSpPr>
          <p:spPr>
            <a:xfrm>
              <a:off x="63500" y="68072"/>
              <a:ext cx="4421124" cy="2933700"/>
            </a:xfrm>
            <a:custGeom>
              <a:avLst/>
              <a:gdLst/>
              <a:ahLst/>
              <a:cxnLst/>
              <a:rect l="l" t="t" r="r" b="b"/>
              <a:pathLst>
                <a:path w="4421124" h="2933700">
                  <a:moveTo>
                    <a:pt x="1142111" y="237871"/>
                  </a:moveTo>
                  <a:lnTo>
                    <a:pt x="2365121" y="1105916"/>
                  </a:lnTo>
                  <a:lnTo>
                    <a:pt x="1141857" y="2623947"/>
                  </a:lnTo>
                  <a:lnTo>
                    <a:pt x="1141857" y="1547876"/>
                  </a:lnTo>
                  <a:lnTo>
                    <a:pt x="1412621" y="1547876"/>
                  </a:lnTo>
                  <a:cubicBezTo>
                    <a:pt x="1457325" y="1547876"/>
                    <a:pt x="1493520" y="1511681"/>
                    <a:pt x="1493520" y="1466977"/>
                  </a:cubicBezTo>
                  <a:cubicBezTo>
                    <a:pt x="1493520" y="1422273"/>
                    <a:pt x="1457325" y="1386078"/>
                    <a:pt x="1412621" y="1386078"/>
                  </a:cubicBezTo>
                  <a:lnTo>
                    <a:pt x="1141857" y="1386078"/>
                  </a:lnTo>
                  <a:lnTo>
                    <a:pt x="1141857" y="1190371"/>
                  </a:lnTo>
                  <a:cubicBezTo>
                    <a:pt x="1170051" y="1177798"/>
                    <a:pt x="1190117" y="1149604"/>
                    <a:pt x="1190117" y="1116584"/>
                  </a:cubicBezTo>
                  <a:cubicBezTo>
                    <a:pt x="1190117" y="1083564"/>
                    <a:pt x="1170432" y="1055370"/>
                    <a:pt x="1141857" y="1042797"/>
                  </a:cubicBezTo>
                  <a:lnTo>
                    <a:pt x="1141857" y="242951"/>
                  </a:lnTo>
                  <a:cubicBezTo>
                    <a:pt x="1141857" y="241300"/>
                    <a:pt x="1141857" y="239395"/>
                    <a:pt x="1142238" y="237744"/>
                  </a:cubicBezTo>
                  <a:close/>
                  <a:moveTo>
                    <a:pt x="1222629" y="0"/>
                  </a:moveTo>
                  <a:cubicBezTo>
                    <a:pt x="1186053" y="0"/>
                    <a:pt x="1151128" y="8128"/>
                    <a:pt x="1119759" y="23241"/>
                  </a:cubicBezTo>
                  <a:cubicBezTo>
                    <a:pt x="1109345" y="27813"/>
                    <a:pt x="1099693" y="33274"/>
                    <a:pt x="1090295" y="39370"/>
                  </a:cubicBezTo>
                  <a:cubicBezTo>
                    <a:pt x="1024001" y="82677"/>
                    <a:pt x="979932" y="157480"/>
                    <a:pt x="979932" y="242570"/>
                  </a:cubicBezTo>
                  <a:lnTo>
                    <a:pt x="979932" y="1035431"/>
                  </a:lnTo>
                  <a:lnTo>
                    <a:pt x="313182" y="1035431"/>
                  </a:lnTo>
                  <a:cubicBezTo>
                    <a:pt x="268478" y="1035431"/>
                    <a:pt x="232283" y="1071626"/>
                    <a:pt x="232283" y="1116330"/>
                  </a:cubicBezTo>
                  <a:cubicBezTo>
                    <a:pt x="232283" y="1161034"/>
                    <a:pt x="268478" y="1197229"/>
                    <a:pt x="313182" y="1197229"/>
                  </a:cubicBezTo>
                  <a:lnTo>
                    <a:pt x="980313" y="1197229"/>
                  </a:lnTo>
                  <a:lnTo>
                    <a:pt x="980313" y="1385824"/>
                  </a:lnTo>
                  <a:lnTo>
                    <a:pt x="80518" y="1385824"/>
                  </a:lnTo>
                  <a:cubicBezTo>
                    <a:pt x="38354" y="1385824"/>
                    <a:pt x="3683" y="1418209"/>
                    <a:pt x="0" y="1459484"/>
                  </a:cubicBezTo>
                  <a:lnTo>
                    <a:pt x="0" y="1459484"/>
                  </a:lnTo>
                  <a:lnTo>
                    <a:pt x="0" y="1473962"/>
                  </a:lnTo>
                  <a:cubicBezTo>
                    <a:pt x="3683" y="1515237"/>
                    <a:pt x="38354" y="1547622"/>
                    <a:pt x="80518" y="1547622"/>
                  </a:cubicBezTo>
                  <a:lnTo>
                    <a:pt x="980313" y="1547622"/>
                  </a:lnTo>
                  <a:lnTo>
                    <a:pt x="980313" y="2691003"/>
                  </a:lnTo>
                  <a:cubicBezTo>
                    <a:pt x="980313" y="2728214"/>
                    <a:pt x="988695" y="2763520"/>
                    <a:pt x="1003935" y="2794889"/>
                  </a:cubicBezTo>
                  <a:lnTo>
                    <a:pt x="1003935" y="2795270"/>
                  </a:lnTo>
                  <a:cubicBezTo>
                    <a:pt x="1007110" y="2802382"/>
                    <a:pt x="1010793" y="2808859"/>
                    <a:pt x="1014984" y="2815336"/>
                  </a:cubicBezTo>
                  <a:cubicBezTo>
                    <a:pt x="1057021" y="2886202"/>
                    <a:pt x="1134745" y="2933700"/>
                    <a:pt x="1223010" y="2933700"/>
                  </a:cubicBezTo>
                  <a:lnTo>
                    <a:pt x="4421124" y="2933700"/>
                  </a:lnTo>
                  <a:lnTo>
                    <a:pt x="4421124" y="2771902"/>
                  </a:lnTo>
                  <a:lnTo>
                    <a:pt x="1230122" y="2771902"/>
                  </a:lnTo>
                  <a:lnTo>
                    <a:pt x="2497455" y="1199388"/>
                  </a:lnTo>
                  <a:lnTo>
                    <a:pt x="3013837" y="1565910"/>
                  </a:lnTo>
                  <a:lnTo>
                    <a:pt x="3530219" y="1199388"/>
                  </a:lnTo>
                  <a:lnTo>
                    <a:pt x="4421124" y="2304796"/>
                  </a:lnTo>
                  <a:lnTo>
                    <a:pt x="4421124" y="2046986"/>
                  </a:lnTo>
                  <a:lnTo>
                    <a:pt x="3662553" y="1105535"/>
                  </a:lnTo>
                  <a:lnTo>
                    <a:pt x="4421124" y="567055"/>
                  </a:lnTo>
                  <a:lnTo>
                    <a:pt x="4421124" y="369062"/>
                  </a:lnTo>
                  <a:lnTo>
                    <a:pt x="3013837" y="1367917"/>
                  </a:lnTo>
                  <a:lnTo>
                    <a:pt x="1314958" y="162052"/>
                  </a:lnTo>
                  <a:lnTo>
                    <a:pt x="4421124" y="162052"/>
                  </a:lnTo>
                  <a:lnTo>
                    <a:pt x="4421124" y="0"/>
                  </a:lnTo>
                  <a:close/>
                </a:path>
              </a:pathLst>
            </a:custGeom>
            <a:solidFill>
              <a:srgbClr val="FACF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295529" y="1793875"/>
              <a:ext cx="681990" cy="161798"/>
            </a:xfrm>
            <a:custGeom>
              <a:avLst/>
              <a:gdLst/>
              <a:ahLst/>
              <a:cxnLst/>
              <a:rect l="l" t="t" r="r" b="b"/>
              <a:pathLst>
                <a:path w="681990" h="161798">
                  <a:moveTo>
                    <a:pt x="600837" y="0"/>
                  </a:moveTo>
                  <a:lnTo>
                    <a:pt x="80899" y="0"/>
                  </a:lnTo>
                  <a:cubicBezTo>
                    <a:pt x="36195" y="0"/>
                    <a:pt x="0" y="36195"/>
                    <a:pt x="0" y="80899"/>
                  </a:cubicBezTo>
                  <a:cubicBezTo>
                    <a:pt x="0" y="125603"/>
                    <a:pt x="36195" y="161798"/>
                    <a:pt x="80899" y="161798"/>
                  </a:cubicBezTo>
                  <a:lnTo>
                    <a:pt x="601091" y="161798"/>
                  </a:lnTo>
                  <a:cubicBezTo>
                    <a:pt x="645795" y="161798"/>
                    <a:pt x="681990" y="125603"/>
                    <a:pt x="681990" y="80899"/>
                  </a:cubicBezTo>
                  <a:cubicBezTo>
                    <a:pt x="681990" y="36195"/>
                    <a:pt x="645414" y="0"/>
                    <a:pt x="600837" y="0"/>
                  </a:cubicBezTo>
                  <a:close/>
                </a:path>
              </a:pathLst>
            </a:custGeom>
            <a:solidFill>
              <a:srgbClr val="FACF00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0" y="63500"/>
              <a:ext cx="4421124" cy="2946400"/>
            </a:xfrm>
            <a:custGeom>
              <a:avLst/>
              <a:gdLst/>
              <a:ahLst/>
              <a:cxnLst/>
              <a:rect l="l" t="t" r="r" b="b"/>
              <a:pathLst>
                <a:path w="4421124" h="2946400">
                  <a:moveTo>
                    <a:pt x="0" y="0"/>
                  </a:moveTo>
                  <a:lnTo>
                    <a:pt x="0" y="2946400"/>
                  </a:lnTo>
                  <a:lnTo>
                    <a:pt x="4421124" y="2946400"/>
                  </a:lnTo>
                  <a:lnTo>
                    <a:pt x="442112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690058"/>
            <a:ext cx="4721352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AU COLLÈGE COMMUNAL D’EGHEZEE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88734"/>
            <a:ext cx="4446318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 précisant son nom, son adresse et le projet concerné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781723"/>
            <a:ext cx="5225796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+ ADRESSER UNE COPIE </a:t>
            </a: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AU PORTEUR DE PROJET </a:t>
            </a: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qui la communiquera sans délai à l’auteur de l’EIE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0" y="5781723"/>
            <a:ext cx="6675192" cy="480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Courrier postal </a:t>
            </a: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Maisons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Baijot</a:t>
            </a:r>
            <a:endParaRPr lang="en-US" sz="3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Rue de Malvoisin 38</a:t>
            </a: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5575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Patignies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Email</a:t>
            </a:r>
          </a:p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l.dacos@maisonsbaijot.com</a:t>
            </a:r>
            <a:endParaRPr lang="en-US" sz="3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144000" y="371354"/>
            <a:ext cx="7541015" cy="427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Courrier postal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Collège communal d’Eghezée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Route de Gembloux 43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5310 Eghezée 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Email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urbanisme@eghezee.be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79592" y="5862076"/>
            <a:ext cx="5915644" cy="4424925"/>
            <a:chOff x="0" y="0"/>
            <a:chExt cx="5915647" cy="4424921"/>
          </a:xfrm>
        </p:grpSpPr>
        <p:sp>
          <p:nvSpPr>
            <p:cNvPr id="3" name="Freeform 3"/>
            <p:cNvSpPr/>
            <p:nvPr/>
          </p:nvSpPr>
          <p:spPr>
            <a:xfrm>
              <a:off x="2127250" y="1686941"/>
              <a:ext cx="1180084" cy="1179830"/>
            </a:xfrm>
            <a:custGeom>
              <a:avLst/>
              <a:gdLst/>
              <a:ahLst/>
              <a:cxnLst/>
              <a:rect l="l" t="t" r="r" b="b"/>
              <a:pathLst>
                <a:path w="1180084" h="1179830">
                  <a:moveTo>
                    <a:pt x="590042" y="1179830"/>
                  </a:moveTo>
                  <a:cubicBezTo>
                    <a:pt x="264795" y="1179830"/>
                    <a:pt x="0" y="915289"/>
                    <a:pt x="0" y="589788"/>
                  </a:cubicBezTo>
                  <a:cubicBezTo>
                    <a:pt x="0" y="264287"/>
                    <a:pt x="264795" y="0"/>
                    <a:pt x="590042" y="0"/>
                  </a:cubicBezTo>
                  <a:cubicBezTo>
                    <a:pt x="915289" y="0"/>
                    <a:pt x="1180084" y="264541"/>
                    <a:pt x="1180084" y="590042"/>
                  </a:cubicBezTo>
                  <a:cubicBezTo>
                    <a:pt x="1180084" y="915543"/>
                    <a:pt x="915289" y="1179830"/>
                    <a:pt x="590042" y="1179830"/>
                  </a:cubicBezTo>
                  <a:close/>
                  <a:moveTo>
                    <a:pt x="590042" y="207010"/>
                  </a:moveTo>
                  <a:cubicBezTo>
                    <a:pt x="378841" y="207010"/>
                    <a:pt x="207010" y="378714"/>
                    <a:pt x="207010" y="590042"/>
                  </a:cubicBezTo>
                  <a:cubicBezTo>
                    <a:pt x="207010" y="801370"/>
                    <a:pt x="378714" y="973074"/>
                    <a:pt x="590042" y="973074"/>
                  </a:cubicBezTo>
                  <a:cubicBezTo>
                    <a:pt x="801370" y="973074"/>
                    <a:pt x="973074" y="801370"/>
                    <a:pt x="973074" y="590042"/>
                  </a:cubicBezTo>
                  <a:cubicBezTo>
                    <a:pt x="973074" y="378714"/>
                    <a:pt x="801370" y="207010"/>
                    <a:pt x="590042" y="207010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1707388" y="2995549"/>
              <a:ext cx="2020062" cy="883158"/>
            </a:xfrm>
            <a:custGeom>
              <a:avLst/>
              <a:gdLst/>
              <a:ahLst/>
              <a:cxnLst/>
              <a:rect l="l" t="t" r="r" b="b"/>
              <a:pathLst>
                <a:path w="2020062" h="883158">
                  <a:moveTo>
                    <a:pt x="1916430" y="883158"/>
                  </a:moveTo>
                  <a:lnTo>
                    <a:pt x="103378" y="883158"/>
                  </a:lnTo>
                  <a:cubicBezTo>
                    <a:pt x="46228" y="883158"/>
                    <a:pt x="0" y="836930"/>
                    <a:pt x="0" y="779780"/>
                  </a:cubicBezTo>
                  <a:lnTo>
                    <a:pt x="0" y="561467"/>
                  </a:lnTo>
                  <a:cubicBezTo>
                    <a:pt x="0" y="251841"/>
                    <a:pt x="251841" y="0"/>
                    <a:pt x="561467" y="0"/>
                  </a:cubicBezTo>
                  <a:lnTo>
                    <a:pt x="1458595" y="0"/>
                  </a:lnTo>
                  <a:cubicBezTo>
                    <a:pt x="1768221" y="0"/>
                    <a:pt x="2020062" y="251841"/>
                    <a:pt x="2020062" y="561467"/>
                  </a:cubicBezTo>
                  <a:lnTo>
                    <a:pt x="2020062" y="779780"/>
                  </a:lnTo>
                  <a:cubicBezTo>
                    <a:pt x="2020062" y="836930"/>
                    <a:pt x="1973453" y="883158"/>
                    <a:pt x="1916303" y="883158"/>
                  </a:cubicBezTo>
                  <a:close/>
                  <a:moveTo>
                    <a:pt x="206883" y="676021"/>
                  </a:moveTo>
                  <a:lnTo>
                    <a:pt x="1813052" y="676021"/>
                  </a:lnTo>
                  <a:lnTo>
                    <a:pt x="1813052" y="561086"/>
                  </a:lnTo>
                  <a:cubicBezTo>
                    <a:pt x="1813052" y="365506"/>
                    <a:pt x="1653921" y="206375"/>
                    <a:pt x="1458341" y="206375"/>
                  </a:cubicBezTo>
                  <a:lnTo>
                    <a:pt x="561594" y="206375"/>
                  </a:lnTo>
                  <a:cubicBezTo>
                    <a:pt x="366014" y="206375"/>
                    <a:pt x="206883" y="365506"/>
                    <a:pt x="206883" y="561086"/>
                  </a:cubicBezTo>
                  <a:lnTo>
                    <a:pt x="206883" y="676021"/>
                  </a:ln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5" name="Freeform 5"/>
            <p:cNvSpPr/>
            <p:nvPr/>
          </p:nvSpPr>
          <p:spPr>
            <a:xfrm>
              <a:off x="63500" y="63500"/>
              <a:ext cx="5788533" cy="4294886"/>
            </a:xfrm>
            <a:custGeom>
              <a:avLst/>
              <a:gdLst/>
              <a:ahLst/>
              <a:cxnLst/>
              <a:rect l="l" t="t" r="r" b="b"/>
              <a:pathLst>
                <a:path w="5788533" h="4294886">
                  <a:moveTo>
                    <a:pt x="4559427" y="207137"/>
                  </a:moveTo>
                  <a:cubicBezTo>
                    <a:pt x="5123307" y="207137"/>
                    <a:pt x="5582285" y="530860"/>
                    <a:pt x="5582285" y="928878"/>
                  </a:cubicBezTo>
                  <a:cubicBezTo>
                    <a:pt x="5582285" y="1326896"/>
                    <a:pt x="5123561" y="1650619"/>
                    <a:pt x="4559427" y="1650619"/>
                  </a:cubicBezTo>
                  <a:cubicBezTo>
                    <a:pt x="4439285" y="1650619"/>
                    <a:pt x="4321429" y="1635887"/>
                    <a:pt x="4209161" y="1606677"/>
                  </a:cubicBezTo>
                  <a:cubicBezTo>
                    <a:pt x="4199128" y="1604010"/>
                    <a:pt x="4189730" y="1602867"/>
                    <a:pt x="4180713" y="1602867"/>
                  </a:cubicBezTo>
                  <a:cubicBezTo>
                    <a:pt x="4143122" y="1602867"/>
                    <a:pt x="4112514" y="1623441"/>
                    <a:pt x="4078098" y="1646809"/>
                  </a:cubicBezTo>
                  <a:cubicBezTo>
                    <a:pt x="4019424" y="1686560"/>
                    <a:pt x="3911982" y="1759331"/>
                    <a:pt x="3725419" y="1808607"/>
                  </a:cubicBezTo>
                  <a:cubicBezTo>
                    <a:pt x="3808731" y="1645920"/>
                    <a:pt x="3849752" y="1456563"/>
                    <a:pt x="3763138" y="1380490"/>
                  </a:cubicBezTo>
                  <a:cubicBezTo>
                    <a:pt x="3614929" y="1250569"/>
                    <a:pt x="3536570" y="1094486"/>
                    <a:pt x="3536570" y="929132"/>
                  </a:cubicBezTo>
                  <a:cubicBezTo>
                    <a:pt x="3536824" y="530860"/>
                    <a:pt x="3995548" y="207010"/>
                    <a:pt x="4559428" y="207010"/>
                  </a:cubicBezTo>
                  <a:close/>
                  <a:moveTo>
                    <a:pt x="3521837" y="1427353"/>
                  </a:moveTo>
                  <a:cubicBezTo>
                    <a:pt x="3547745" y="1458341"/>
                    <a:pt x="3575177" y="1488313"/>
                    <a:pt x="3606038" y="1516888"/>
                  </a:cubicBezTo>
                  <a:cubicBezTo>
                    <a:pt x="3602736" y="1572006"/>
                    <a:pt x="3558667" y="1725168"/>
                    <a:pt x="3456686" y="1843659"/>
                  </a:cubicBezTo>
                  <a:cubicBezTo>
                    <a:pt x="3422523" y="1883156"/>
                    <a:pt x="3416681" y="1938274"/>
                    <a:pt x="3441065" y="1983867"/>
                  </a:cubicBezTo>
                  <a:cubicBezTo>
                    <a:pt x="3463163" y="2025396"/>
                    <a:pt x="3505581" y="2050161"/>
                    <a:pt x="3552190" y="2050161"/>
                  </a:cubicBezTo>
                  <a:cubicBezTo>
                    <a:pt x="3557778" y="2050161"/>
                    <a:pt x="3563366" y="2049907"/>
                    <a:pt x="3568954" y="2049272"/>
                  </a:cubicBezTo>
                  <a:cubicBezTo>
                    <a:pt x="3920744" y="2003552"/>
                    <a:pt x="4112768" y="1873631"/>
                    <a:pt x="4194683" y="1818259"/>
                  </a:cubicBezTo>
                  <a:cubicBezTo>
                    <a:pt x="4195318" y="1817624"/>
                    <a:pt x="4196207" y="1817370"/>
                    <a:pt x="4196715" y="1816735"/>
                  </a:cubicBezTo>
                  <a:cubicBezTo>
                    <a:pt x="4313936" y="1843786"/>
                    <a:pt x="4435983" y="1857629"/>
                    <a:pt x="4559681" y="1857629"/>
                  </a:cubicBezTo>
                  <a:cubicBezTo>
                    <a:pt x="4635372" y="1857629"/>
                    <a:pt x="4709033" y="1851787"/>
                    <a:pt x="4780915" y="1841754"/>
                  </a:cubicBezTo>
                  <a:lnTo>
                    <a:pt x="4780915" y="3945128"/>
                  </a:lnTo>
                  <a:lnTo>
                    <a:pt x="4780661" y="3945128"/>
                  </a:lnTo>
                  <a:lnTo>
                    <a:pt x="3470783" y="3947541"/>
                  </a:lnTo>
                  <a:cubicBezTo>
                    <a:pt x="3420364" y="3947795"/>
                    <a:pt x="3373501" y="3965194"/>
                    <a:pt x="3338830" y="3996436"/>
                  </a:cubicBezTo>
                  <a:cubicBezTo>
                    <a:pt x="3315589" y="4017391"/>
                    <a:pt x="3261106" y="4041775"/>
                    <a:pt x="3184397" y="4041775"/>
                  </a:cubicBezTo>
                  <a:lnTo>
                    <a:pt x="2108581" y="4041775"/>
                  </a:lnTo>
                  <a:cubicBezTo>
                    <a:pt x="2070608" y="4041775"/>
                    <a:pt x="2006600" y="4016503"/>
                    <a:pt x="1942465" y="3975735"/>
                  </a:cubicBezTo>
                  <a:cubicBezTo>
                    <a:pt x="1910334" y="3955415"/>
                    <a:pt x="1873250" y="3944493"/>
                    <a:pt x="1835531" y="3944493"/>
                  </a:cubicBezTo>
                  <a:lnTo>
                    <a:pt x="512064" y="3944493"/>
                  </a:lnTo>
                  <a:lnTo>
                    <a:pt x="512064" y="1470152"/>
                  </a:lnTo>
                  <a:cubicBezTo>
                    <a:pt x="512064" y="1443990"/>
                    <a:pt x="527685" y="1427480"/>
                    <a:pt x="538226" y="1427480"/>
                  </a:cubicBezTo>
                  <a:close/>
                  <a:moveTo>
                    <a:pt x="4559427" y="0"/>
                  </a:moveTo>
                  <a:cubicBezTo>
                    <a:pt x="3881247" y="0"/>
                    <a:pt x="3329686" y="416560"/>
                    <a:pt x="3329686" y="928624"/>
                  </a:cubicBezTo>
                  <a:cubicBezTo>
                    <a:pt x="3329686" y="1028827"/>
                    <a:pt x="3351784" y="1126871"/>
                    <a:pt x="3392170" y="1220343"/>
                  </a:cubicBezTo>
                  <a:lnTo>
                    <a:pt x="538226" y="1220343"/>
                  </a:lnTo>
                  <a:cubicBezTo>
                    <a:pt x="409829" y="1220343"/>
                    <a:pt x="304927" y="1332357"/>
                    <a:pt x="304927" y="1470152"/>
                  </a:cubicBezTo>
                  <a:lnTo>
                    <a:pt x="304927" y="3944493"/>
                  </a:lnTo>
                  <a:lnTo>
                    <a:pt x="224536" y="3944493"/>
                  </a:lnTo>
                  <a:cubicBezTo>
                    <a:pt x="100711" y="3944493"/>
                    <a:pt x="0" y="4039997"/>
                    <a:pt x="0" y="4157472"/>
                  </a:cubicBezTo>
                  <a:cubicBezTo>
                    <a:pt x="0" y="4204716"/>
                    <a:pt x="6223" y="4250817"/>
                    <a:pt x="17907" y="4294886"/>
                  </a:cubicBezTo>
                  <a:lnTo>
                    <a:pt x="236347" y="4294886"/>
                  </a:lnTo>
                  <a:cubicBezTo>
                    <a:pt x="217170" y="4252722"/>
                    <a:pt x="206629" y="4206875"/>
                    <a:pt x="206502" y="4158996"/>
                  </a:cubicBezTo>
                  <a:cubicBezTo>
                    <a:pt x="207391" y="4157218"/>
                    <a:pt x="213614" y="4151884"/>
                    <a:pt x="224536" y="4151884"/>
                  </a:cubicBezTo>
                  <a:lnTo>
                    <a:pt x="1831594" y="4150995"/>
                  </a:lnTo>
                  <a:cubicBezTo>
                    <a:pt x="1902587" y="4195826"/>
                    <a:pt x="2008124" y="4249039"/>
                    <a:pt x="2108581" y="4249039"/>
                  </a:cubicBezTo>
                  <a:lnTo>
                    <a:pt x="3184144" y="4249039"/>
                  </a:lnTo>
                  <a:cubicBezTo>
                    <a:pt x="3300476" y="4249039"/>
                    <a:pt x="3407156" y="4213098"/>
                    <a:pt x="3470148" y="4154805"/>
                  </a:cubicBezTo>
                  <a:lnTo>
                    <a:pt x="5067808" y="4151502"/>
                  </a:lnTo>
                  <a:cubicBezTo>
                    <a:pt x="5078730" y="4151502"/>
                    <a:pt x="5084572" y="4156837"/>
                    <a:pt x="5085461" y="4157344"/>
                  </a:cubicBezTo>
                  <a:cubicBezTo>
                    <a:pt x="5085461" y="4205858"/>
                    <a:pt x="5074793" y="4252213"/>
                    <a:pt x="5055489" y="4294758"/>
                  </a:cubicBezTo>
                  <a:lnTo>
                    <a:pt x="5274310" y="4294758"/>
                  </a:lnTo>
                  <a:cubicBezTo>
                    <a:pt x="5285994" y="4250689"/>
                    <a:pt x="5292217" y="4204715"/>
                    <a:pt x="5292217" y="4157344"/>
                  </a:cubicBezTo>
                  <a:cubicBezTo>
                    <a:pt x="5292217" y="4040123"/>
                    <a:pt x="5191506" y="3944365"/>
                    <a:pt x="5067427" y="3944365"/>
                  </a:cubicBezTo>
                  <a:lnTo>
                    <a:pt x="4987290" y="3944365"/>
                  </a:lnTo>
                  <a:lnTo>
                    <a:pt x="4987290" y="1798320"/>
                  </a:lnTo>
                  <a:cubicBezTo>
                    <a:pt x="5442331" y="1670177"/>
                    <a:pt x="5771134" y="1345057"/>
                    <a:pt x="5788533" y="960628"/>
                  </a:cubicBezTo>
                  <a:lnTo>
                    <a:pt x="5788533" y="960628"/>
                  </a:lnTo>
                  <a:lnTo>
                    <a:pt x="5788533" y="896620"/>
                  </a:lnTo>
                  <a:lnTo>
                    <a:pt x="5788533" y="896620"/>
                  </a:lnTo>
                  <a:cubicBezTo>
                    <a:pt x="5766308" y="399288"/>
                    <a:pt x="5223383" y="0"/>
                    <a:pt x="4559427" y="0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6" name="Freeform 6"/>
            <p:cNvSpPr/>
            <p:nvPr/>
          </p:nvSpPr>
          <p:spPr>
            <a:xfrm>
              <a:off x="3930904" y="684911"/>
              <a:ext cx="726441" cy="206756"/>
            </a:xfrm>
            <a:custGeom>
              <a:avLst/>
              <a:gdLst/>
              <a:ahLst/>
              <a:cxnLst/>
              <a:rect l="l" t="t" r="r" b="b"/>
              <a:pathLst>
                <a:path w="726441" h="206756">
                  <a:moveTo>
                    <a:pt x="623062" y="206756"/>
                  </a:moveTo>
                  <a:lnTo>
                    <a:pt x="103378" y="206756"/>
                  </a:lnTo>
                  <a:cubicBezTo>
                    <a:pt x="46228" y="206756"/>
                    <a:pt x="0" y="160528"/>
                    <a:pt x="0" y="103378"/>
                  </a:cubicBezTo>
                  <a:cubicBezTo>
                    <a:pt x="0" y="46228"/>
                    <a:pt x="46228" y="0"/>
                    <a:pt x="103378" y="0"/>
                  </a:cubicBezTo>
                  <a:lnTo>
                    <a:pt x="623062" y="0"/>
                  </a:lnTo>
                  <a:cubicBezTo>
                    <a:pt x="680212" y="0"/>
                    <a:pt x="726440" y="46228"/>
                    <a:pt x="726440" y="103378"/>
                  </a:cubicBezTo>
                  <a:cubicBezTo>
                    <a:pt x="726440" y="160528"/>
                    <a:pt x="680212" y="206756"/>
                    <a:pt x="623062" y="206756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3930904" y="1074039"/>
              <a:ext cx="1350138" cy="206756"/>
            </a:xfrm>
            <a:custGeom>
              <a:avLst/>
              <a:gdLst/>
              <a:ahLst/>
              <a:cxnLst/>
              <a:rect l="l" t="t" r="r" b="b"/>
              <a:pathLst>
                <a:path w="1350138" h="206756">
                  <a:moveTo>
                    <a:pt x="1246759" y="206756"/>
                  </a:moveTo>
                  <a:lnTo>
                    <a:pt x="103378" y="206756"/>
                  </a:lnTo>
                  <a:cubicBezTo>
                    <a:pt x="46228" y="206756"/>
                    <a:pt x="0" y="160528"/>
                    <a:pt x="0" y="103378"/>
                  </a:cubicBezTo>
                  <a:cubicBezTo>
                    <a:pt x="0" y="46228"/>
                    <a:pt x="46228" y="0"/>
                    <a:pt x="103378" y="0"/>
                  </a:cubicBezTo>
                  <a:lnTo>
                    <a:pt x="1246759" y="0"/>
                  </a:lnTo>
                  <a:cubicBezTo>
                    <a:pt x="1303909" y="0"/>
                    <a:pt x="1350137" y="46228"/>
                    <a:pt x="1350137" y="103378"/>
                  </a:cubicBezTo>
                  <a:cubicBezTo>
                    <a:pt x="1350391" y="160528"/>
                    <a:pt x="1303909" y="206756"/>
                    <a:pt x="1246759" y="206756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32218" y="3105607"/>
            <a:ext cx="6944763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063"/>
              </a:lnSpc>
            </a:pPr>
            <a:r>
              <a:rPr lang="en-US" sz="735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INFORMATIONS OFFICIELLES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66942" y="1866900"/>
            <a:ext cx="5683949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 PV de la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réunion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peut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être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demandé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auprès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l’administration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communale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6942" y="4085518"/>
            <a:ext cx="8652565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partir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du 18/09/2026, la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captation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vidéo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présentations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du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projet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et de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l’EIE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ainsi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le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fichier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sonore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l’ensemble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la RIP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seront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disponibles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pour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une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durée de 15 </a:t>
            </a:r>
            <a:r>
              <a:rPr lang="en-US" sz="30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jours</a:t>
            </a:r>
            <a:r>
              <a:rPr lang="en-US" sz="30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 </a:t>
            </a:r>
          </a:p>
        </p:txBody>
      </p:sp>
      <p:pic>
        <p:nvPicPr>
          <p:cNvPr id="13" name="Image 12" descr="image007.jpg">
            <a:extLst>
              <a:ext uri="{FF2B5EF4-FFF2-40B4-BE49-F238E27FC236}">
                <a16:creationId xmlns:a16="http://schemas.microsoft.com/office/drawing/2014/main" id="{9F8A9328-0785-CE95-7BBD-0E9C36D0D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6506298"/>
            <a:ext cx="3200400" cy="3200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301016" y="5144157"/>
            <a:ext cx="5685825" cy="5142843"/>
            <a:chOff x="0" y="0"/>
            <a:chExt cx="5685828" cy="5142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79948" cy="5142865"/>
            </a:xfrm>
            <a:custGeom>
              <a:avLst/>
              <a:gdLst/>
              <a:ahLst/>
              <a:cxnLst/>
              <a:rect l="l" t="t" r="r" b="b"/>
              <a:pathLst>
                <a:path w="5679948" h="5142865">
                  <a:moveTo>
                    <a:pt x="3605911" y="438531"/>
                  </a:moveTo>
                  <a:cubicBezTo>
                    <a:pt x="3566922" y="438531"/>
                    <a:pt x="3535172" y="470281"/>
                    <a:pt x="3535172" y="509270"/>
                  </a:cubicBezTo>
                  <a:cubicBezTo>
                    <a:pt x="3535172" y="548259"/>
                    <a:pt x="3566922" y="580009"/>
                    <a:pt x="3605911" y="580009"/>
                  </a:cubicBezTo>
                  <a:lnTo>
                    <a:pt x="4946904" y="580009"/>
                  </a:lnTo>
                  <a:cubicBezTo>
                    <a:pt x="4985893" y="580009"/>
                    <a:pt x="5017643" y="548259"/>
                    <a:pt x="5017643" y="509270"/>
                  </a:cubicBezTo>
                  <a:cubicBezTo>
                    <a:pt x="5017643" y="470281"/>
                    <a:pt x="4985893" y="438531"/>
                    <a:pt x="4946904" y="438531"/>
                  </a:cubicBezTo>
                  <a:close/>
                  <a:moveTo>
                    <a:pt x="1017016" y="241427"/>
                  </a:moveTo>
                  <a:cubicBezTo>
                    <a:pt x="1228344" y="241427"/>
                    <a:pt x="1400429" y="413385"/>
                    <a:pt x="1400429" y="624840"/>
                  </a:cubicBezTo>
                  <a:cubicBezTo>
                    <a:pt x="1400429" y="836295"/>
                    <a:pt x="1228344" y="1008253"/>
                    <a:pt x="1017016" y="1008253"/>
                  </a:cubicBezTo>
                  <a:cubicBezTo>
                    <a:pt x="805688" y="1008253"/>
                    <a:pt x="633603" y="836295"/>
                    <a:pt x="633603" y="624840"/>
                  </a:cubicBezTo>
                  <a:cubicBezTo>
                    <a:pt x="633603" y="413385"/>
                    <a:pt x="805561" y="241427"/>
                    <a:pt x="1017016" y="241427"/>
                  </a:cubicBezTo>
                  <a:close/>
                  <a:moveTo>
                    <a:pt x="3037586" y="1015619"/>
                  </a:moveTo>
                  <a:cubicBezTo>
                    <a:pt x="2998597" y="1015619"/>
                    <a:pt x="2966847" y="1047242"/>
                    <a:pt x="2966847" y="1086358"/>
                  </a:cubicBezTo>
                  <a:cubicBezTo>
                    <a:pt x="2966847" y="1125474"/>
                    <a:pt x="2998597" y="1157097"/>
                    <a:pt x="3037586" y="1157097"/>
                  </a:cubicBezTo>
                  <a:lnTo>
                    <a:pt x="4946904" y="1157097"/>
                  </a:lnTo>
                  <a:cubicBezTo>
                    <a:pt x="4985893" y="1157097"/>
                    <a:pt x="5017643" y="1125347"/>
                    <a:pt x="5017643" y="1086358"/>
                  </a:cubicBezTo>
                  <a:cubicBezTo>
                    <a:pt x="5017643" y="1047369"/>
                    <a:pt x="4985893" y="1015619"/>
                    <a:pt x="4946904" y="1015619"/>
                  </a:cubicBezTo>
                  <a:close/>
                  <a:moveTo>
                    <a:pt x="3037586" y="1592707"/>
                  </a:moveTo>
                  <a:cubicBezTo>
                    <a:pt x="2998597" y="1592707"/>
                    <a:pt x="2966847" y="1624457"/>
                    <a:pt x="2966847" y="1663446"/>
                  </a:cubicBezTo>
                  <a:cubicBezTo>
                    <a:pt x="2966847" y="1702435"/>
                    <a:pt x="2998597" y="1734185"/>
                    <a:pt x="3037586" y="1734185"/>
                  </a:cubicBezTo>
                  <a:lnTo>
                    <a:pt x="4946904" y="1734185"/>
                  </a:lnTo>
                  <a:cubicBezTo>
                    <a:pt x="4985893" y="1734185"/>
                    <a:pt x="5017643" y="1702435"/>
                    <a:pt x="5017643" y="1663446"/>
                  </a:cubicBezTo>
                  <a:cubicBezTo>
                    <a:pt x="5017643" y="1624457"/>
                    <a:pt x="4985893" y="1592707"/>
                    <a:pt x="4946904" y="1592707"/>
                  </a:cubicBezTo>
                  <a:close/>
                  <a:moveTo>
                    <a:pt x="3037586" y="2169795"/>
                  </a:moveTo>
                  <a:cubicBezTo>
                    <a:pt x="2998597" y="2169795"/>
                    <a:pt x="2966847" y="2201545"/>
                    <a:pt x="2966847" y="2240534"/>
                  </a:cubicBezTo>
                  <a:cubicBezTo>
                    <a:pt x="2966847" y="2279523"/>
                    <a:pt x="2998597" y="2311273"/>
                    <a:pt x="3037586" y="2311273"/>
                  </a:cubicBezTo>
                  <a:lnTo>
                    <a:pt x="4946904" y="2311273"/>
                  </a:lnTo>
                  <a:cubicBezTo>
                    <a:pt x="4985893" y="2311273"/>
                    <a:pt x="5017643" y="2279523"/>
                    <a:pt x="5017643" y="2240534"/>
                  </a:cubicBezTo>
                  <a:cubicBezTo>
                    <a:pt x="5017643" y="2201545"/>
                    <a:pt x="4985893" y="2169795"/>
                    <a:pt x="4946904" y="2169795"/>
                  </a:cubicBezTo>
                  <a:close/>
                  <a:moveTo>
                    <a:pt x="2275078" y="0"/>
                  </a:moveTo>
                  <a:cubicBezTo>
                    <a:pt x="2083308" y="0"/>
                    <a:pt x="1927352" y="156083"/>
                    <a:pt x="1927352" y="347726"/>
                  </a:cubicBezTo>
                  <a:lnTo>
                    <a:pt x="1927352" y="726059"/>
                  </a:lnTo>
                  <a:cubicBezTo>
                    <a:pt x="1927352" y="765175"/>
                    <a:pt x="1958975" y="796798"/>
                    <a:pt x="1998091" y="796798"/>
                  </a:cubicBezTo>
                  <a:cubicBezTo>
                    <a:pt x="2037207" y="796798"/>
                    <a:pt x="2068830" y="765048"/>
                    <a:pt x="2068830" y="726059"/>
                  </a:cubicBezTo>
                  <a:lnTo>
                    <a:pt x="2068830" y="347726"/>
                  </a:lnTo>
                  <a:cubicBezTo>
                    <a:pt x="2068830" y="234061"/>
                    <a:pt x="2161286" y="141478"/>
                    <a:pt x="2275078" y="141478"/>
                  </a:cubicBezTo>
                  <a:lnTo>
                    <a:pt x="5114163" y="141478"/>
                  </a:lnTo>
                  <a:cubicBezTo>
                    <a:pt x="5227828" y="141478"/>
                    <a:pt x="5320411" y="233934"/>
                    <a:pt x="5320411" y="347726"/>
                  </a:cubicBezTo>
                  <a:lnTo>
                    <a:pt x="5320411" y="2332863"/>
                  </a:lnTo>
                  <a:cubicBezTo>
                    <a:pt x="5320411" y="2446528"/>
                    <a:pt x="5227955" y="2539111"/>
                    <a:pt x="5114163" y="2539111"/>
                  </a:cubicBezTo>
                  <a:lnTo>
                    <a:pt x="2275078" y="2539111"/>
                  </a:lnTo>
                  <a:cubicBezTo>
                    <a:pt x="2161413" y="2539111"/>
                    <a:pt x="2068830" y="2446655"/>
                    <a:pt x="2068830" y="2332863"/>
                  </a:cubicBezTo>
                  <a:lnTo>
                    <a:pt x="2068830" y="1840611"/>
                  </a:lnTo>
                  <a:cubicBezTo>
                    <a:pt x="2068830" y="1801622"/>
                    <a:pt x="2037080" y="1769872"/>
                    <a:pt x="1998091" y="1769872"/>
                  </a:cubicBezTo>
                  <a:cubicBezTo>
                    <a:pt x="1959102" y="1769872"/>
                    <a:pt x="1927352" y="1801622"/>
                    <a:pt x="1927352" y="1840611"/>
                  </a:cubicBezTo>
                  <a:lnTo>
                    <a:pt x="1927352" y="2332863"/>
                  </a:lnTo>
                  <a:cubicBezTo>
                    <a:pt x="1927352" y="2524633"/>
                    <a:pt x="2083435" y="2680589"/>
                    <a:pt x="2275078" y="2680589"/>
                  </a:cubicBezTo>
                  <a:lnTo>
                    <a:pt x="5114163" y="2680589"/>
                  </a:lnTo>
                  <a:cubicBezTo>
                    <a:pt x="5305933" y="2680589"/>
                    <a:pt x="5461889" y="2524506"/>
                    <a:pt x="5461889" y="2332863"/>
                  </a:cubicBezTo>
                  <a:lnTo>
                    <a:pt x="5461889" y="347726"/>
                  </a:lnTo>
                  <a:cubicBezTo>
                    <a:pt x="5461889" y="155956"/>
                    <a:pt x="5305933" y="0"/>
                    <a:pt x="5114163" y="0"/>
                  </a:cubicBezTo>
                  <a:close/>
                  <a:moveTo>
                    <a:pt x="973455" y="2449449"/>
                  </a:moveTo>
                  <a:cubicBezTo>
                    <a:pt x="934466" y="2449449"/>
                    <a:pt x="902716" y="2481199"/>
                    <a:pt x="902716" y="2520188"/>
                  </a:cubicBezTo>
                  <a:lnTo>
                    <a:pt x="902716" y="3508502"/>
                  </a:lnTo>
                  <a:cubicBezTo>
                    <a:pt x="902716" y="3547491"/>
                    <a:pt x="934466" y="3579241"/>
                    <a:pt x="973455" y="3579241"/>
                  </a:cubicBezTo>
                  <a:cubicBezTo>
                    <a:pt x="1012444" y="3579241"/>
                    <a:pt x="1044194" y="3547491"/>
                    <a:pt x="1044194" y="3508502"/>
                  </a:cubicBezTo>
                  <a:lnTo>
                    <a:pt x="1044194" y="2520188"/>
                  </a:lnTo>
                  <a:cubicBezTo>
                    <a:pt x="1044194" y="2481199"/>
                    <a:pt x="1012444" y="2449449"/>
                    <a:pt x="973455" y="2449449"/>
                  </a:cubicBezTo>
                  <a:close/>
                  <a:moveTo>
                    <a:pt x="1017016" y="99949"/>
                  </a:moveTo>
                  <a:cubicBezTo>
                    <a:pt x="727583" y="99949"/>
                    <a:pt x="492125" y="335407"/>
                    <a:pt x="492125" y="624840"/>
                  </a:cubicBezTo>
                  <a:cubicBezTo>
                    <a:pt x="492125" y="775970"/>
                    <a:pt x="556260" y="912368"/>
                    <a:pt x="658749" y="1008253"/>
                  </a:cubicBezTo>
                  <a:lnTo>
                    <a:pt x="575437" y="1008253"/>
                  </a:lnTo>
                  <a:cubicBezTo>
                    <a:pt x="258064" y="1008253"/>
                    <a:pt x="0" y="1266317"/>
                    <a:pt x="0" y="1583944"/>
                  </a:cubicBezTo>
                  <a:lnTo>
                    <a:pt x="2921" y="2360676"/>
                  </a:lnTo>
                  <a:cubicBezTo>
                    <a:pt x="3556" y="2502281"/>
                    <a:pt x="118745" y="2617343"/>
                    <a:pt x="259969" y="2617343"/>
                  </a:cubicBezTo>
                  <a:cubicBezTo>
                    <a:pt x="301498" y="2617343"/>
                    <a:pt x="340741" y="2607564"/>
                    <a:pt x="375412" y="2590038"/>
                  </a:cubicBezTo>
                  <a:lnTo>
                    <a:pt x="375412" y="3508629"/>
                  </a:lnTo>
                  <a:cubicBezTo>
                    <a:pt x="375412" y="3547618"/>
                    <a:pt x="407162" y="3579368"/>
                    <a:pt x="446151" y="3579368"/>
                  </a:cubicBezTo>
                  <a:cubicBezTo>
                    <a:pt x="485140" y="3579368"/>
                    <a:pt x="516890" y="3547618"/>
                    <a:pt x="516890" y="3508629"/>
                  </a:cubicBezTo>
                  <a:lnTo>
                    <a:pt x="516890" y="1809496"/>
                  </a:lnTo>
                  <a:cubicBezTo>
                    <a:pt x="516890" y="1770507"/>
                    <a:pt x="485140" y="1738757"/>
                    <a:pt x="446151" y="1738757"/>
                  </a:cubicBezTo>
                  <a:cubicBezTo>
                    <a:pt x="407162" y="1738757"/>
                    <a:pt x="375412" y="1770507"/>
                    <a:pt x="375412" y="1809496"/>
                  </a:cubicBezTo>
                  <a:lnTo>
                    <a:pt x="375412" y="2360422"/>
                  </a:lnTo>
                  <a:cubicBezTo>
                    <a:pt x="375412" y="2424176"/>
                    <a:pt x="323596" y="2475865"/>
                    <a:pt x="259969" y="2475865"/>
                  </a:cubicBezTo>
                  <a:cubicBezTo>
                    <a:pt x="196469" y="2475865"/>
                    <a:pt x="144780" y="2423922"/>
                    <a:pt x="144526" y="2360168"/>
                  </a:cubicBezTo>
                  <a:lnTo>
                    <a:pt x="141605" y="1583563"/>
                  </a:lnTo>
                  <a:cubicBezTo>
                    <a:pt x="141605" y="1344295"/>
                    <a:pt x="336296" y="1149731"/>
                    <a:pt x="575437" y="1149731"/>
                  </a:cubicBezTo>
                  <a:lnTo>
                    <a:pt x="2371725" y="1149731"/>
                  </a:lnTo>
                  <a:cubicBezTo>
                    <a:pt x="2435479" y="1149731"/>
                    <a:pt x="2487168" y="1201547"/>
                    <a:pt x="2487168" y="1265174"/>
                  </a:cubicBezTo>
                  <a:cubicBezTo>
                    <a:pt x="2487168" y="1328801"/>
                    <a:pt x="2435352" y="1380617"/>
                    <a:pt x="2371725" y="1380617"/>
                  </a:cubicBezTo>
                  <a:lnTo>
                    <a:pt x="1534287" y="1380617"/>
                  </a:lnTo>
                  <a:cubicBezTo>
                    <a:pt x="1495298" y="1380617"/>
                    <a:pt x="1463548" y="1412367"/>
                    <a:pt x="1463548" y="1451356"/>
                  </a:cubicBezTo>
                  <a:lnTo>
                    <a:pt x="1463548" y="3508629"/>
                  </a:lnTo>
                  <a:cubicBezTo>
                    <a:pt x="1463548" y="3547618"/>
                    <a:pt x="1495298" y="3579368"/>
                    <a:pt x="1534287" y="3579368"/>
                  </a:cubicBezTo>
                  <a:cubicBezTo>
                    <a:pt x="1573276" y="3579368"/>
                    <a:pt x="1605026" y="3547618"/>
                    <a:pt x="1605026" y="3508629"/>
                  </a:cubicBezTo>
                  <a:lnTo>
                    <a:pt x="1605026" y="1522222"/>
                  </a:lnTo>
                  <a:lnTo>
                    <a:pt x="2371725" y="1522222"/>
                  </a:lnTo>
                  <a:cubicBezTo>
                    <a:pt x="2513457" y="1522222"/>
                    <a:pt x="2628773" y="1407033"/>
                    <a:pt x="2628773" y="1265301"/>
                  </a:cubicBezTo>
                  <a:cubicBezTo>
                    <a:pt x="2628773" y="1123569"/>
                    <a:pt x="2513457" y="1008253"/>
                    <a:pt x="2371725" y="1008253"/>
                  </a:cubicBezTo>
                  <a:lnTo>
                    <a:pt x="1375156" y="1008253"/>
                  </a:lnTo>
                  <a:cubicBezTo>
                    <a:pt x="1477645" y="912368"/>
                    <a:pt x="1541780" y="775970"/>
                    <a:pt x="1541780" y="624840"/>
                  </a:cubicBezTo>
                  <a:cubicBezTo>
                    <a:pt x="1541780" y="335407"/>
                    <a:pt x="1306322" y="99949"/>
                    <a:pt x="1016889" y="99949"/>
                  </a:cubicBezTo>
                  <a:close/>
                  <a:moveTo>
                    <a:pt x="2744343" y="3517265"/>
                  </a:moveTo>
                  <a:cubicBezTo>
                    <a:pt x="2925064" y="3517265"/>
                    <a:pt x="3072130" y="3664331"/>
                    <a:pt x="3072130" y="3845052"/>
                  </a:cubicBezTo>
                  <a:cubicBezTo>
                    <a:pt x="3072130" y="4025773"/>
                    <a:pt x="2925064" y="4172839"/>
                    <a:pt x="2744343" y="4172839"/>
                  </a:cubicBezTo>
                  <a:cubicBezTo>
                    <a:pt x="2563622" y="4172839"/>
                    <a:pt x="2416556" y="4025773"/>
                    <a:pt x="2416556" y="3845052"/>
                  </a:cubicBezTo>
                  <a:cubicBezTo>
                    <a:pt x="2416556" y="3664331"/>
                    <a:pt x="2563622" y="3517265"/>
                    <a:pt x="2744343" y="3517265"/>
                  </a:cubicBezTo>
                  <a:close/>
                  <a:moveTo>
                    <a:pt x="4645025" y="3517265"/>
                  </a:moveTo>
                  <a:cubicBezTo>
                    <a:pt x="4825746" y="3517265"/>
                    <a:pt x="4972812" y="3664331"/>
                    <a:pt x="4972812" y="3845052"/>
                  </a:cubicBezTo>
                  <a:cubicBezTo>
                    <a:pt x="4972812" y="4025773"/>
                    <a:pt x="4825746" y="4172839"/>
                    <a:pt x="4645025" y="4172839"/>
                  </a:cubicBezTo>
                  <a:cubicBezTo>
                    <a:pt x="4464304" y="4172839"/>
                    <a:pt x="4317238" y="4025773"/>
                    <a:pt x="4317238" y="3845052"/>
                  </a:cubicBezTo>
                  <a:cubicBezTo>
                    <a:pt x="4317238" y="3664331"/>
                    <a:pt x="4464304" y="3517265"/>
                    <a:pt x="4645025" y="3517265"/>
                  </a:cubicBezTo>
                  <a:close/>
                  <a:moveTo>
                    <a:pt x="2744343" y="4314444"/>
                  </a:moveTo>
                  <a:cubicBezTo>
                    <a:pt x="3078353" y="4314444"/>
                    <a:pt x="3350387" y="4583303"/>
                    <a:pt x="3356102" y="4915789"/>
                  </a:cubicBezTo>
                  <a:lnTo>
                    <a:pt x="2132584" y="4915789"/>
                  </a:lnTo>
                  <a:cubicBezTo>
                    <a:pt x="2138299" y="4583303"/>
                    <a:pt x="2410333" y="4314444"/>
                    <a:pt x="2744343" y="4314444"/>
                  </a:cubicBezTo>
                  <a:close/>
                  <a:moveTo>
                    <a:pt x="4645025" y="4314444"/>
                  </a:moveTo>
                  <a:cubicBezTo>
                    <a:pt x="4979035" y="4314444"/>
                    <a:pt x="5251069" y="4583303"/>
                    <a:pt x="5256784" y="4915789"/>
                  </a:cubicBezTo>
                  <a:lnTo>
                    <a:pt x="4033266" y="4915789"/>
                  </a:lnTo>
                  <a:cubicBezTo>
                    <a:pt x="4038981" y="4583303"/>
                    <a:pt x="4310888" y="4314444"/>
                    <a:pt x="4644898" y="4314444"/>
                  </a:cubicBezTo>
                  <a:close/>
                  <a:moveTo>
                    <a:pt x="2744343" y="3375660"/>
                  </a:moveTo>
                  <a:cubicBezTo>
                    <a:pt x="2485517" y="3375660"/>
                    <a:pt x="2274951" y="3586226"/>
                    <a:pt x="2274951" y="3845052"/>
                  </a:cubicBezTo>
                  <a:cubicBezTo>
                    <a:pt x="2274951" y="4001135"/>
                    <a:pt x="2351786" y="4139565"/>
                    <a:pt x="2469388" y="4225036"/>
                  </a:cubicBezTo>
                  <a:cubicBezTo>
                    <a:pt x="2192655" y="4333875"/>
                    <a:pt x="1995551" y="4601972"/>
                    <a:pt x="1991106" y="4915789"/>
                  </a:cubicBezTo>
                  <a:lnTo>
                    <a:pt x="1988312" y="4915789"/>
                  </a:lnTo>
                  <a:cubicBezTo>
                    <a:pt x="1851025" y="4915789"/>
                    <a:pt x="1736090" y="5013452"/>
                    <a:pt x="1709293" y="5142865"/>
                  </a:cubicBezTo>
                  <a:lnTo>
                    <a:pt x="1856994" y="5142865"/>
                  </a:lnTo>
                  <a:cubicBezTo>
                    <a:pt x="1879219" y="5092573"/>
                    <a:pt x="1929638" y="5057394"/>
                    <a:pt x="1988185" y="5057394"/>
                  </a:cubicBezTo>
                  <a:lnTo>
                    <a:pt x="5400929" y="5057394"/>
                  </a:lnTo>
                  <a:cubicBezTo>
                    <a:pt x="5459349" y="5057394"/>
                    <a:pt x="5509768" y="5092573"/>
                    <a:pt x="5532120" y="5142865"/>
                  </a:cubicBezTo>
                  <a:lnTo>
                    <a:pt x="5679948" y="5142865"/>
                  </a:lnTo>
                  <a:cubicBezTo>
                    <a:pt x="5653151" y="5013452"/>
                    <a:pt x="5538216" y="4915916"/>
                    <a:pt x="5400802" y="4915789"/>
                  </a:cubicBezTo>
                  <a:lnTo>
                    <a:pt x="5398008" y="4915789"/>
                  </a:lnTo>
                  <a:cubicBezTo>
                    <a:pt x="5393690" y="4601845"/>
                    <a:pt x="5196586" y="4333875"/>
                    <a:pt x="4919726" y="4225036"/>
                  </a:cubicBezTo>
                  <a:cubicBezTo>
                    <a:pt x="5037455" y="4139692"/>
                    <a:pt x="5114163" y="4001262"/>
                    <a:pt x="5114163" y="3845052"/>
                  </a:cubicBezTo>
                  <a:cubicBezTo>
                    <a:pt x="5114163" y="3586226"/>
                    <a:pt x="4903597" y="3375660"/>
                    <a:pt x="4644771" y="3375660"/>
                  </a:cubicBezTo>
                  <a:cubicBezTo>
                    <a:pt x="4385945" y="3375660"/>
                    <a:pt x="4175379" y="3586226"/>
                    <a:pt x="4175379" y="3845052"/>
                  </a:cubicBezTo>
                  <a:cubicBezTo>
                    <a:pt x="4175379" y="4001135"/>
                    <a:pt x="4252214" y="4139565"/>
                    <a:pt x="4369816" y="4225036"/>
                  </a:cubicBezTo>
                  <a:cubicBezTo>
                    <a:pt x="4093083" y="4333875"/>
                    <a:pt x="3895979" y="4601972"/>
                    <a:pt x="3891534" y="4915789"/>
                  </a:cubicBezTo>
                  <a:lnTo>
                    <a:pt x="3497453" y="4915789"/>
                  </a:lnTo>
                  <a:cubicBezTo>
                    <a:pt x="3493135" y="4601845"/>
                    <a:pt x="3296031" y="4333875"/>
                    <a:pt x="3019171" y="4225036"/>
                  </a:cubicBezTo>
                  <a:cubicBezTo>
                    <a:pt x="3136900" y="4139692"/>
                    <a:pt x="3213608" y="4001262"/>
                    <a:pt x="3213608" y="3845052"/>
                  </a:cubicBezTo>
                  <a:cubicBezTo>
                    <a:pt x="3213608" y="3586226"/>
                    <a:pt x="3003042" y="3375660"/>
                    <a:pt x="2744216" y="3375660"/>
                  </a:cubicBezTo>
                  <a:close/>
                </a:path>
              </a:pathLst>
            </a:custGeom>
            <a:solidFill>
              <a:srgbClr val="0061FF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27456" y="8828370"/>
            <a:ext cx="4305300" cy="1104900"/>
          </a:xfrm>
          <a:custGeom>
            <a:avLst/>
            <a:gdLst/>
            <a:ahLst/>
            <a:cxnLst/>
            <a:rect l="l" t="t" r="r" b="b"/>
            <a:pathLst>
              <a:path w="8610600" h="2209800">
                <a:moveTo>
                  <a:pt x="0" y="0"/>
                </a:moveTo>
                <a:lnTo>
                  <a:pt x="8610600" y="0"/>
                </a:lnTo>
                <a:lnTo>
                  <a:pt x="8610600" y="2209800"/>
                </a:ln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301016" y="5143500"/>
            <a:ext cx="5685968" cy="5143500"/>
            <a:chOff x="0" y="0"/>
            <a:chExt cx="5685968" cy="5143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85917" cy="5143500"/>
            </a:xfrm>
            <a:custGeom>
              <a:avLst/>
              <a:gdLst/>
              <a:ahLst/>
              <a:cxnLst/>
              <a:rect l="l" t="t" r="r" b="b"/>
              <a:pathLst>
                <a:path w="5685917" h="5143500">
                  <a:moveTo>
                    <a:pt x="0" y="0"/>
                  </a:moveTo>
                  <a:lnTo>
                    <a:pt x="0" y="5143500"/>
                  </a:lnTo>
                  <a:lnTo>
                    <a:pt x="5685917" y="5143500"/>
                  </a:lnTo>
                  <a:lnTo>
                    <a:pt x="5685917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12490" y="1769764"/>
            <a:ext cx="11852463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0"/>
              </a:lnSpc>
            </a:pPr>
            <a:r>
              <a:rPr lang="en-US" sz="10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PLACE AUX PRÉSENTATIONS... 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1382017" y="-1901324"/>
            <a:ext cx="19929303" cy="14752522"/>
          </a:xfrm>
          <a:custGeom>
            <a:avLst/>
            <a:gdLst/>
            <a:ahLst/>
            <a:cxnLst/>
            <a:rect l="l" t="t" r="r" b="b"/>
            <a:pathLst>
              <a:path w="19929303" h="14752522">
                <a:moveTo>
                  <a:pt x="0" y="0"/>
                </a:moveTo>
                <a:lnTo>
                  <a:pt x="19929303" y="0"/>
                </a:lnTo>
                <a:lnTo>
                  <a:pt x="19929303" y="14752521"/>
                </a:lnTo>
                <a:lnTo>
                  <a:pt x="0" y="14752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7000"/>
            </a:blip>
            <a:stretch>
              <a:fillRect t="-51318" b="-5131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27903" y="7299491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5" y="0"/>
                </a:lnTo>
                <a:lnTo>
                  <a:pt x="2808495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627903" y="3343401"/>
            <a:ext cx="5592230" cy="3164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31"/>
              </a:lnSpc>
            </a:pPr>
            <a:r>
              <a:rPr lang="en-US" sz="11001">
                <a:solidFill>
                  <a:srgbClr val="00416E"/>
                </a:solidFill>
                <a:latin typeface="Anton"/>
                <a:ea typeface="Anton"/>
                <a:cs typeface="Anton"/>
                <a:sym typeface="Anton"/>
              </a:rPr>
              <a:t>Le projet </a:t>
            </a:r>
          </a:p>
          <a:p>
            <a:pPr algn="l">
              <a:lnSpc>
                <a:spcPts val="12431"/>
              </a:lnSpc>
            </a:pPr>
            <a:r>
              <a:rPr lang="en-US" sz="11001">
                <a:solidFill>
                  <a:srgbClr val="00416E"/>
                </a:solidFill>
                <a:latin typeface="Anton"/>
                <a:ea typeface="Anton"/>
                <a:cs typeface="Anton"/>
                <a:sym typeface="Anton"/>
              </a:rPr>
              <a:t>de Leuze </a:t>
            </a:r>
          </a:p>
        </p:txBody>
      </p:sp>
      <p:sp>
        <p:nvSpPr>
          <p:cNvPr id="5" name="AutoShape 5"/>
          <p:cNvSpPr/>
          <p:nvPr/>
        </p:nvSpPr>
        <p:spPr>
          <a:xfrm>
            <a:off x="816209" y="6508250"/>
            <a:ext cx="1789477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816209" y="6574925"/>
            <a:ext cx="1845514" cy="60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8"/>
              </a:lnSpc>
              <a:spcBef>
                <a:spcPct val="0"/>
              </a:spcBef>
            </a:pPr>
            <a:r>
              <a:rPr lang="en-US" sz="3348">
                <a:solidFill>
                  <a:srgbClr val="00416E"/>
                </a:solidFill>
                <a:latin typeface="Poppins"/>
                <a:ea typeface="Poppins"/>
                <a:cs typeface="Poppins"/>
                <a:sym typeface="Poppins"/>
              </a:rPr>
              <a:t>Éghezée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4CAB7D-DF13-4019-1235-27AF3CC93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2697" r="1619"/>
          <a:stretch>
            <a:fillRect/>
          </a:stretch>
        </p:blipFill>
        <p:spPr>
          <a:xfrm>
            <a:off x="7010400" y="280609"/>
            <a:ext cx="11049000" cy="97257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2211380" cy="1157288"/>
            <a:chOff x="0" y="0"/>
            <a:chExt cx="3216166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16166" cy="304800"/>
            </a:xfrm>
            <a:custGeom>
              <a:avLst/>
              <a:gdLst/>
              <a:ahLst/>
              <a:cxnLst/>
              <a:rect l="l" t="t" r="r" b="b"/>
              <a:pathLst>
                <a:path w="3216166" h="304800">
                  <a:moveTo>
                    <a:pt x="3012966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16166" y="304800"/>
                  </a:lnTo>
                  <a:lnTo>
                    <a:pt x="3012966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012966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-255821" y="553983"/>
            <a:ext cx="8510395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954" lvl="1" indent="-728977" algn="l">
              <a:lnSpc>
                <a:spcPts val="7630"/>
              </a:lnSpc>
              <a:buAutoNum type="arabicPeriod"/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Qui sommes-nous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4709525" y="3369222"/>
            <a:ext cx="0" cy="2255538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8"/>
          <p:cNvSpPr/>
          <p:nvPr/>
        </p:nvSpPr>
        <p:spPr>
          <a:xfrm>
            <a:off x="8984368" y="3363217"/>
            <a:ext cx="0" cy="2255538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AutoShape 9"/>
          <p:cNvSpPr/>
          <p:nvPr/>
        </p:nvSpPr>
        <p:spPr>
          <a:xfrm>
            <a:off x="12775729" y="3369222"/>
            <a:ext cx="0" cy="2255538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2588254" y="3733829"/>
            <a:ext cx="1238974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+40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83930" y="3733829"/>
            <a:ext cx="1392236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300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31312" y="3733829"/>
            <a:ext cx="1187887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0"/>
              </a:lnSpc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120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38279" y="4848386"/>
            <a:ext cx="2338923" cy="826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0"/>
              </a:lnSpc>
            </a:pPr>
            <a:r>
              <a:rPr lang="en-US" sz="2752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Ans </a:t>
            </a:r>
          </a:p>
          <a:p>
            <a:pPr algn="ctr">
              <a:lnSpc>
                <a:spcPts val="3110"/>
              </a:lnSpc>
            </a:pPr>
            <a:r>
              <a:rPr lang="en-US" sz="2752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d’expérience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93479" y="5034997"/>
            <a:ext cx="2373139" cy="391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5"/>
              </a:lnSpc>
            </a:pPr>
            <a:r>
              <a:rPr lang="en-US" sz="2526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Logements/an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01823" y="4892465"/>
            <a:ext cx="2290248" cy="36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8"/>
              </a:lnSpc>
            </a:pPr>
            <a:r>
              <a:rPr lang="en-US" sz="2343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collaborateurs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20551" y="5296138"/>
            <a:ext cx="4052791" cy="697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8"/>
              </a:lnSpc>
            </a:pPr>
            <a:r>
              <a:rPr lang="en-US" sz="2343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50 employés +</a:t>
            </a:r>
          </a:p>
          <a:p>
            <a:pPr algn="ctr">
              <a:lnSpc>
                <a:spcPts val="2648"/>
              </a:lnSpc>
            </a:pPr>
            <a:r>
              <a:rPr lang="en-US" sz="2343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 70 ouvriers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23429" y="3830366"/>
            <a:ext cx="2509028" cy="78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52"/>
              </a:lnSpc>
            </a:pPr>
            <a:r>
              <a:rPr lang="en-US" sz="5356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Wallonie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16886" y="5054199"/>
            <a:ext cx="2322113" cy="73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2472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actifs sur l’ensemble</a:t>
            </a:r>
          </a:p>
        </p:txBody>
      </p:sp>
      <p:sp>
        <p:nvSpPr>
          <p:cNvPr id="19" name="AutoShape 19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0" name="Group 20"/>
          <p:cNvGrpSpPr/>
          <p:nvPr/>
        </p:nvGrpSpPr>
        <p:grpSpPr>
          <a:xfrm>
            <a:off x="-255821" y="7515282"/>
            <a:ext cx="11454632" cy="1504147"/>
            <a:chOff x="0" y="0"/>
            <a:chExt cx="3008013" cy="3949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08013" cy="394993"/>
            </a:xfrm>
            <a:custGeom>
              <a:avLst/>
              <a:gdLst/>
              <a:ahLst/>
              <a:cxnLst/>
              <a:rect l="l" t="t" r="r" b="b"/>
              <a:pathLst>
                <a:path w="3008013" h="394993">
                  <a:moveTo>
                    <a:pt x="6336" y="0"/>
                  </a:moveTo>
                  <a:lnTo>
                    <a:pt x="3001677" y="0"/>
                  </a:lnTo>
                  <a:cubicBezTo>
                    <a:pt x="3005176" y="0"/>
                    <a:pt x="3008013" y="2837"/>
                    <a:pt x="3008013" y="6336"/>
                  </a:cubicBezTo>
                  <a:lnTo>
                    <a:pt x="3008013" y="388656"/>
                  </a:lnTo>
                  <a:cubicBezTo>
                    <a:pt x="3008013" y="392156"/>
                    <a:pt x="3005176" y="394993"/>
                    <a:pt x="3001677" y="394993"/>
                  </a:cubicBezTo>
                  <a:lnTo>
                    <a:pt x="6336" y="394993"/>
                  </a:lnTo>
                  <a:cubicBezTo>
                    <a:pt x="2837" y="394993"/>
                    <a:pt x="0" y="392156"/>
                    <a:pt x="0" y="388656"/>
                  </a:cubicBezTo>
                  <a:lnTo>
                    <a:pt x="0" y="6336"/>
                  </a:lnTo>
                  <a:cubicBezTo>
                    <a:pt x="0" y="2837"/>
                    <a:pt x="2837" y="0"/>
                    <a:pt x="6336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08013" cy="39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563376" y="7753886"/>
            <a:ext cx="0" cy="864319"/>
          </a:xfrm>
          <a:prstGeom prst="line">
            <a:avLst/>
          </a:prstGeom>
          <a:ln w="47625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1121587" y="7744361"/>
            <a:ext cx="9792670" cy="873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9"/>
              </a:lnSpc>
            </a:pPr>
            <a:r>
              <a:rPr lang="en-US" sz="2938" b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Promoteur &amp; constructeur </a:t>
            </a:r>
            <a:r>
              <a:rPr lang="en-US" sz="2938">
                <a:solidFill>
                  <a:srgbClr val="FFBF35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93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nous développons nos projets et assurons la construction et leur suivi.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5293999" cy="1157288"/>
            <a:chOff x="0" y="0"/>
            <a:chExt cx="4028049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28049" cy="304800"/>
            </a:xfrm>
            <a:custGeom>
              <a:avLst/>
              <a:gdLst/>
              <a:ahLst/>
              <a:cxnLst/>
              <a:rect l="l" t="t" r="r" b="b"/>
              <a:pathLst>
                <a:path w="4028049" h="304800">
                  <a:moveTo>
                    <a:pt x="3824849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4028049" y="304800"/>
                  </a:lnTo>
                  <a:lnTo>
                    <a:pt x="3824849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824849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-255821" y="553983"/>
            <a:ext cx="11135438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954" lvl="1" indent="-728977" algn="l">
              <a:lnSpc>
                <a:spcPts val="7630"/>
              </a:lnSpc>
              <a:buAutoNum type="arabicPeriod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Notre manière de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travailler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62752" y="2096698"/>
            <a:ext cx="11759080" cy="864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3"/>
              </a:lnSpc>
            </a:pPr>
            <a:r>
              <a:rPr lang="en-US" sz="2967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Nous ne construisons pas seulement des logements. </a:t>
            </a:r>
          </a:p>
          <a:p>
            <a:pPr algn="ctr">
              <a:lnSpc>
                <a:spcPts val="3353"/>
              </a:lnSpc>
            </a:pPr>
            <a:r>
              <a:rPr lang="en-US" sz="2967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Nous concevons </a:t>
            </a:r>
            <a:r>
              <a:rPr lang="en-US" sz="2967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des lieux de vie faits pour durer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5287" y="4735008"/>
            <a:ext cx="4642090" cy="1139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876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Concevoir simplement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0398" y="4735008"/>
            <a:ext cx="2932711" cy="1148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4"/>
              </a:lnSpc>
            </a:pPr>
            <a:r>
              <a:rPr lang="en-US" sz="3879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Anticiper demain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39264" y="5006298"/>
            <a:ext cx="2643716" cy="59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4"/>
              </a:lnSpc>
            </a:pPr>
            <a:r>
              <a:rPr lang="en-US" sz="3879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Pour tous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113" y="6232487"/>
            <a:ext cx="4835265" cy="150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S’appuyer sur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notre expérience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 pour concevoir des projets simples,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efficaces 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et durables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49121" y="6301353"/>
            <a:ext cx="4835265" cy="1137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Penser à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 l’énergie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, au climat, à la gestion de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l’eau 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et l’évolution des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usages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70211" y="6298092"/>
            <a:ext cx="4381821" cy="150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Proposer une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diversité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, des logements adaptés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à tous les âges</a:t>
            </a:r>
            <a:r>
              <a:rPr lang="en-US" sz="263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630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parcours de vie</a:t>
            </a:r>
          </a:p>
        </p:txBody>
      </p:sp>
      <p:sp>
        <p:nvSpPr>
          <p:cNvPr id="14" name="AutoShape 14"/>
          <p:cNvSpPr/>
          <p:nvPr/>
        </p:nvSpPr>
        <p:spPr>
          <a:xfrm flipH="1" flipV="1">
            <a:off x="8173529" y="3105263"/>
            <a:ext cx="1940941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3138807" y="3724388"/>
            <a:ext cx="551370" cy="59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876" b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68315" y="3724388"/>
            <a:ext cx="632374" cy="59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876" b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44934" y="3822910"/>
            <a:ext cx="632374" cy="59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876" b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8" name="AutoShape 18"/>
          <p:cNvSpPr/>
          <p:nvPr/>
        </p:nvSpPr>
        <p:spPr>
          <a:xfrm flipH="1">
            <a:off x="3138807" y="4315908"/>
            <a:ext cx="551370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" name="AutoShape 19"/>
          <p:cNvSpPr/>
          <p:nvPr/>
        </p:nvSpPr>
        <p:spPr>
          <a:xfrm flipH="1">
            <a:off x="8949319" y="4296858"/>
            <a:ext cx="551370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AutoShape 20"/>
          <p:cNvSpPr/>
          <p:nvPr/>
        </p:nvSpPr>
        <p:spPr>
          <a:xfrm flipH="1">
            <a:off x="14385437" y="4404905"/>
            <a:ext cx="551370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" name="AutoShape 21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2276586" cy="1157288"/>
            <a:chOff x="0" y="0"/>
            <a:chExt cx="3233340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33340" cy="304800"/>
            </a:xfrm>
            <a:custGeom>
              <a:avLst/>
              <a:gdLst/>
              <a:ahLst/>
              <a:cxnLst/>
              <a:rect l="l" t="t" r="r" b="b"/>
              <a:pathLst>
                <a:path w="3233340" h="304800">
                  <a:moveTo>
                    <a:pt x="3030140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33340" y="304800"/>
                  </a:lnTo>
                  <a:lnTo>
                    <a:pt x="3030140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030140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H="1">
            <a:off x="382830" y="2531446"/>
            <a:ext cx="2518778" cy="1905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563376" y="5081673"/>
            <a:ext cx="7425114" cy="3937755"/>
          </a:xfrm>
          <a:custGeom>
            <a:avLst/>
            <a:gdLst/>
            <a:ahLst/>
            <a:cxnLst/>
            <a:rect l="l" t="t" r="r" b="b"/>
            <a:pathLst>
              <a:path w="7425114" h="3937755">
                <a:moveTo>
                  <a:pt x="0" y="0"/>
                </a:moveTo>
                <a:lnTo>
                  <a:pt x="7425114" y="0"/>
                </a:lnTo>
                <a:lnTo>
                  <a:pt x="7425114" y="3937756"/>
                </a:lnTo>
                <a:lnTo>
                  <a:pt x="0" y="39377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0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9301401" y="648294"/>
            <a:ext cx="8108882" cy="8371134"/>
          </a:xfrm>
          <a:custGeom>
            <a:avLst/>
            <a:gdLst/>
            <a:ahLst/>
            <a:cxnLst/>
            <a:rect l="l" t="t" r="r" b="b"/>
            <a:pathLst>
              <a:path w="8108882" h="8371134">
                <a:moveTo>
                  <a:pt x="0" y="0"/>
                </a:moveTo>
                <a:lnTo>
                  <a:pt x="8108882" y="0"/>
                </a:lnTo>
                <a:lnTo>
                  <a:pt x="8108882" y="8371135"/>
                </a:lnTo>
                <a:lnTo>
                  <a:pt x="0" y="83711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203" t="-1734" r="-47305" b="-65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-255821" y="553983"/>
            <a:ext cx="7743801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954" lvl="1" indent="-728977" algn="l">
              <a:lnSpc>
                <a:spcPts val="7630"/>
              </a:lnSpc>
              <a:buAutoNum type="arabicPeriod"/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Notre expérience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2830" y="1894758"/>
            <a:ext cx="2643883" cy="63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118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RECOGNE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42176" y="3007695"/>
            <a:ext cx="5446314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9735" lvl="1" indent="-349867" algn="l">
              <a:lnSpc>
                <a:spcPts val="3662"/>
              </a:lnSpc>
              <a:buFont typeface="Arial"/>
              <a:buChar char="•"/>
            </a:pPr>
            <a:r>
              <a:rPr lang="en-US" sz="3241" dirty="0" err="1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Résidences</a:t>
            </a:r>
            <a:r>
              <a:rPr lang="en-US" sz="3241" dirty="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 de 20 et de 12 appartements</a:t>
            </a:r>
          </a:p>
          <a:p>
            <a:pPr marL="699735" lvl="1" indent="-349867" algn="l">
              <a:lnSpc>
                <a:spcPts val="3662"/>
              </a:lnSpc>
              <a:buFont typeface="Arial"/>
              <a:buChar char="•"/>
            </a:pPr>
            <a:r>
              <a:rPr lang="en-US" sz="3241" dirty="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22 maisons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2276586" cy="1157288"/>
            <a:chOff x="0" y="0"/>
            <a:chExt cx="3233340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33340" cy="304800"/>
            </a:xfrm>
            <a:custGeom>
              <a:avLst/>
              <a:gdLst/>
              <a:ahLst/>
              <a:cxnLst/>
              <a:rect l="l" t="t" r="r" b="b"/>
              <a:pathLst>
                <a:path w="3233340" h="304800">
                  <a:moveTo>
                    <a:pt x="3030140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33340" y="304800"/>
                  </a:lnTo>
                  <a:lnTo>
                    <a:pt x="3030140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030140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H="1">
            <a:off x="492265" y="2744924"/>
            <a:ext cx="3287965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612245" y="4610839"/>
            <a:ext cx="6335970" cy="4408589"/>
          </a:xfrm>
          <a:custGeom>
            <a:avLst/>
            <a:gdLst/>
            <a:ahLst/>
            <a:cxnLst/>
            <a:rect l="l" t="t" r="r" b="b"/>
            <a:pathLst>
              <a:path w="6335970" h="4408589">
                <a:moveTo>
                  <a:pt x="0" y="0"/>
                </a:moveTo>
                <a:lnTo>
                  <a:pt x="6335970" y="0"/>
                </a:lnTo>
                <a:lnTo>
                  <a:pt x="6335970" y="4408590"/>
                </a:lnTo>
                <a:lnTo>
                  <a:pt x="0" y="4408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62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7897153" y="2068568"/>
            <a:ext cx="9893899" cy="6950861"/>
          </a:xfrm>
          <a:custGeom>
            <a:avLst/>
            <a:gdLst/>
            <a:ahLst/>
            <a:cxnLst/>
            <a:rect l="l" t="t" r="r" b="b"/>
            <a:pathLst>
              <a:path w="9893899" h="6950861">
                <a:moveTo>
                  <a:pt x="0" y="0"/>
                </a:moveTo>
                <a:lnTo>
                  <a:pt x="9893899" y="0"/>
                </a:lnTo>
                <a:lnTo>
                  <a:pt x="9893899" y="6950861"/>
                </a:lnTo>
                <a:lnTo>
                  <a:pt x="0" y="695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-255821" y="553983"/>
            <a:ext cx="7743801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954" lvl="1" indent="-728977" algn="l">
              <a:lnSpc>
                <a:spcPts val="7630"/>
              </a:lnSpc>
              <a:buAutoNum type="arabicPeriod"/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Notre expérience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6480" y="2108237"/>
            <a:ext cx="3401566" cy="63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118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HARGIMONT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37413" y="3085611"/>
            <a:ext cx="3281267" cy="958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9735" lvl="1" indent="-349867" algn="l">
              <a:lnSpc>
                <a:spcPts val="3662"/>
              </a:lnSpc>
              <a:buFont typeface="Arial"/>
              <a:buChar char="•"/>
            </a:pPr>
            <a:r>
              <a:rPr lang="en-US" sz="3241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Un projet de 21 maisons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2276586" cy="1157288"/>
            <a:chOff x="0" y="0"/>
            <a:chExt cx="3233340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33340" cy="304800"/>
            </a:xfrm>
            <a:custGeom>
              <a:avLst/>
              <a:gdLst/>
              <a:ahLst/>
              <a:cxnLst/>
              <a:rect l="l" t="t" r="r" b="b"/>
              <a:pathLst>
                <a:path w="3233340" h="304800">
                  <a:moveTo>
                    <a:pt x="3030140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33340" y="304800"/>
                  </a:lnTo>
                  <a:lnTo>
                    <a:pt x="3030140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030140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H="1" flipV="1">
            <a:off x="476480" y="2628900"/>
            <a:ext cx="1809520" cy="0"/>
          </a:xfrm>
          <a:prstGeom prst="line">
            <a:avLst/>
          </a:prstGeom>
          <a:ln w="38100" cap="flat">
            <a:solidFill>
              <a:srgbClr val="FFBF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563376" y="4771421"/>
            <a:ext cx="7702922" cy="4248008"/>
          </a:xfrm>
          <a:custGeom>
            <a:avLst/>
            <a:gdLst/>
            <a:ahLst/>
            <a:cxnLst/>
            <a:rect l="l" t="t" r="r" b="b"/>
            <a:pathLst>
              <a:path w="7702922" h="4248008">
                <a:moveTo>
                  <a:pt x="0" y="0"/>
                </a:moveTo>
                <a:lnTo>
                  <a:pt x="7702923" y="0"/>
                </a:lnTo>
                <a:lnTo>
                  <a:pt x="7702923" y="4248008"/>
                </a:lnTo>
                <a:lnTo>
                  <a:pt x="0" y="4248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5" b="-37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-255821" y="553983"/>
            <a:ext cx="7743801" cy="987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954" lvl="1" indent="-728977" algn="l">
              <a:lnSpc>
                <a:spcPts val="7630"/>
              </a:lnSpc>
              <a:buAutoNum type="arabicPeriod"/>
            </a:pPr>
            <a:r>
              <a:rPr lang="en-US" sz="6752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Notre expérience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6480" y="2108237"/>
            <a:ext cx="3401566" cy="63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118" b="1">
                <a:solidFill>
                  <a:srgbClr val="012340"/>
                </a:solidFill>
                <a:latin typeface="Poppins Bold"/>
                <a:ea typeface="Poppins Bold"/>
                <a:cs typeface="Poppins Bold"/>
                <a:sym typeface="Poppins Bold"/>
              </a:rPr>
              <a:t>PIÉTON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81594" y="3056177"/>
            <a:ext cx="525056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9735" lvl="1" indent="-349867" algn="l">
              <a:lnSpc>
                <a:spcPts val="3662"/>
              </a:lnSpc>
              <a:buFont typeface="Arial"/>
              <a:buChar char="•"/>
            </a:pPr>
            <a:r>
              <a:rPr lang="en-US" sz="3241" dirty="0" err="1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Résidences</a:t>
            </a:r>
            <a:r>
              <a:rPr lang="en-US" sz="3241" dirty="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 de 2*8 appartements </a:t>
            </a:r>
          </a:p>
          <a:p>
            <a:pPr marL="699735" lvl="1" indent="-349867" algn="l">
              <a:lnSpc>
                <a:spcPts val="3662"/>
              </a:lnSpc>
              <a:buFont typeface="Arial"/>
              <a:buChar char="•"/>
            </a:pPr>
            <a:r>
              <a:rPr lang="en-US" sz="3241" dirty="0">
                <a:solidFill>
                  <a:srgbClr val="012340"/>
                </a:solidFill>
                <a:latin typeface="Poppins"/>
                <a:ea typeface="Poppins"/>
                <a:cs typeface="Poppins"/>
                <a:sym typeface="Poppins"/>
              </a:rPr>
              <a:t>26 maisons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00F5EF2-ECA1-C3D1-5E2B-9567E29B2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691" y="990673"/>
            <a:ext cx="8591829" cy="80287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56699" y="450056"/>
            <a:ext cx="16177299" cy="1157288"/>
            <a:chOff x="0" y="0"/>
            <a:chExt cx="3254674" cy="3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563376" y="1927839"/>
            <a:ext cx="15819624" cy="6854210"/>
            <a:chOff x="0" y="0"/>
            <a:chExt cx="1564217" cy="13189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255822" y="553983"/>
            <a:ext cx="1192416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2"/>
            </a:pP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Demande</a:t>
            </a: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et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contexte</a:t>
            </a: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légal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1579" y="2097674"/>
            <a:ext cx="14230821" cy="6540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7879" lvl="1" indent="-283940" algn="l">
              <a:lnSpc>
                <a:spcPts val="2972"/>
              </a:lnSpc>
              <a:buFont typeface="Arial"/>
              <a:buChar char="•"/>
            </a:pPr>
            <a:r>
              <a:rPr lang="en-US" sz="2630" b="1" dirty="0" err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Demandeur</a:t>
            </a:r>
            <a:r>
              <a:rPr lang="en-US" sz="2630" b="1" dirty="0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 : </a:t>
            </a:r>
            <a:r>
              <a:rPr lang="en-US" sz="263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Maisons Baijot</a:t>
            </a:r>
          </a:p>
          <a:p>
            <a:pPr algn="l">
              <a:lnSpc>
                <a:spcPts val="2972"/>
              </a:lnSpc>
            </a:pPr>
            <a:endParaRPr lang="en-US" sz="263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67879" lvl="1" indent="-283940" algn="l">
              <a:lnSpc>
                <a:spcPts val="2972"/>
              </a:lnSpc>
              <a:buFont typeface="Arial"/>
              <a:buChar char="•"/>
            </a:pPr>
            <a:r>
              <a:rPr lang="en-US" sz="2630" b="1" dirty="0" err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Localisation</a:t>
            </a:r>
            <a:r>
              <a:rPr lang="en-US" sz="2630" b="1" dirty="0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 du </a:t>
            </a:r>
            <a:r>
              <a:rPr lang="en-US" sz="2630" b="1" dirty="0" err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projet</a:t>
            </a:r>
            <a:r>
              <a:rPr lang="en-US" sz="2630" b="1" dirty="0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 :</a:t>
            </a:r>
          </a:p>
          <a:p>
            <a:pPr marL="283939" lvl="1" algn="l"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îlot délimité au nord par la rue de </a:t>
            </a:r>
            <a:r>
              <a:rPr lang="fr-FR" sz="2630" dirty="0" err="1">
                <a:solidFill>
                  <a:srgbClr val="FFFFFF"/>
                </a:solidFill>
                <a:latin typeface="Poppins"/>
                <a:cs typeface="Poppins"/>
              </a:rPr>
              <a:t>Namêche</a:t>
            </a: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 (N942), à l’est par la rue des </a:t>
            </a:r>
            <a:r>
              <a:rPr lang="fr-FR" sz="2630" dirty="0" err="1">
                <a:solidFill>
                  <a:srgbClr val="FFFFFF"/>
                </a:solidFill>
                <a:latin typeface="Poppins"/>
                <a:cs typeface="Poppins"/>
              </a:rPr>
              <a:t>Bolettes</a:t>
            </a: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, au sud par la rue des Briqueteries et à l’Ouest par la rue Saint-Martin. </a:t>
            </a:r>
          </a:p>
          <a:p>
            <a:pPr marL="283939" lvl="1" algn="l">
              <a:lnSpc>
                <a:spcPts val="2972"/>
              </a:lnSpc>
            </a:pPr>
            <a:endParaRPr lang="en-US" sz="2630" b="1" dirty="0">
              <a:solidFill>
                <a:srgbClr val="FFBF35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A proximité de l’école libre Saint-Martin.</a:t>
            </a:r>
          </a:p>
          <a:p>
            <a:pPr algn="l">
              <a:lnSpc>
                <a:spcPts val="2972"/>
              </a:lnSpc>
            </a:pPr>
            <a:endParaRPr lang="en-US" sz="263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67879" lvl="1" indent="-283940" algn="l">
              <a:lnSpc>
                <a:spcPts val="2972"/>
              </a:lnSpc>
              <a:buFont typeface="Arial"/>
              <a:buChar char="•"/>
            </a:pPr>
            <a:r>
              <a:rPr lang="en-US" sz="2630" b="1" dirty="0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Description du </a:t>
            </a:r>
            <a:r>
              <a:rPr lang="en-US" sz="2630" b="1" dirty="0" err="1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projet</a:t>
            </a:r>
            <a:r>
              <a:rPr lang="en-US" sz="2630" b="1" dirty="0">
                <a:solidFill>
                  <a:srgbClr val="FFBF35"/>
                </a:solidFill>
                <a:latin typeface="Poppins Bold"/>
                <a:ea typeface="Poppins Bold"/>
                <a:cs typeface="Poppins Bold"/>
                <a:sym typeface="Poppins Bold"/>
              </a:rPr>
              <a:t> :</a:t>
            </a:r>
          </a:p>
          <a:p>
            <a:pPr marL="283939" lvl="1" algn="l">
              <a:lnSpc>
                <a:spcPts val="2972"/>
              </a:lnSpc>
            </a:pPr>
            <a:endParaRPr lang="en-US" sz="2630" b="1" dirty="0">
              <a:solidFill>
                <a:srgbClr val="FFBF35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Introduction d’un permis d’urbanisation</a:t>
            </a:r>
          </a:p>
          <a:p>
            <a:pPr algn="just"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Le projet prévoit la création et l’aménagement d’un ensemble résidentiel mixte comprenant 27 lots destinés à des maisons unifamiliales et  5 lots destinés à des immeubles à appartements (4 logements chacun), soit 47 unités de logements.</a:t>
            </a:r>
          </a:p>
          <a:p>
            <a:pPr>
              <a:lnSpc>
                <a:spcPts val="2972"/>
              </a:lnSpc>
            </a:pPr>
            <a:endParaRPr lang="fr-FR" sz="2630" b="1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567879" lvl="1" indent="-283940">
              <a:lnSpc>
                <a:spcPts val="2972"/>
              </a:lnSpc>
              <a:buFont typeface="Arial"/>
              <a:buChar char="•"/>
            </a:pPr>
            <a:r>
              <a:rPr lang="fr-FR" sz="2630" b="1" dirty="0">
                <a:solidFill>
                  <a:srgbClr val="FFBF35"/>
                </a:solidFill>
                <a:latin typeface="Poppins Bold"/>
                <a:cs typeface="Poppins Bold"/>
              </a:rPr>
              <a:t>Superficie totale du terrain à urbaniser : </a:t>
            </a:r>
            <a:r>
              <a:rPr lang="fr-FR" sz="2630" b="1" dirty="0">
                <a:solidFill>
                  <a:srgbClr val="FF0000"/>
                </a:solidFill>
                <a:latin typeface="Poppins"/>
                <a:cs typeface="Poppins"/>
              </a:rPr>
              <a:t>3ha 23a 86ca</a:t>
            </a:r>
          </a:p>
          <a:p>
            <a:pPr>
              <a:lnSpc>
                <a:spcPts val="2972"/>
              </a:lnSpc>
            </a:pPr>
            <a:endParaRPr lang="fr-FR" sz="2630" b="1" dirty="0">
              <a:solidFill>
                <a:srgbClr val="FFFFFF"/>
              </a:solidFill>
              <a:latin typeface="Poppins"/>
              <a:cs typeface="Poppins"/>
            </a:endParaRPr>
          </a:p>
        </p:txBody>
      </p:sp>
      <p:sp>
        <p:nvSpPr>
          <p:cNvPr id="17" name="AutoShape 17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E1CF4-F9C3-4056-83B3-84C9B6863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D7DC92-6242-0DC9-220B-CEF36CF40530}"/>
              </a:ext>
            </a:extLst>
          </p:cNvPr>
          <p:cNvGrpSpPr/>
          <p:nvPr/>
        </p:nvGrpSpPr>
        <p:grpSpPr>
          <a:xfrm>
            <a:off x="-3756699" y="450056"/>
            <a:ext cx="160248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8165BAB-95E1-5DF2-405D-A6A33842F754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A86C107-CDE6-30B4-BFDD-BDF46B7025C1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DFDA0ACA-0CD5-3AA8-2083-85D10F75D393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1DBC486-6198-E5AE-C0F9-8B501478FDBC}"/>
              </a:ext>
            </a:extLst>
          </p:cNvPr>
          <p:cNvGrpSpPr/>
          <p:nvPr/>
        </p:nvGrpSpPr>
        <p:grpSpPr>
          <a:xfrm>
            <a:off x="563375" y="2407778"/>
            <a:ext cx="17343625" cy="6601260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7FEA0A3-2B9F-48E2-F099-3700514AB726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DFF32978-2DB6-172A-43FB-1DC2871C1F43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4F96B460-7B5B-47B0-E304-6D7832ECEAB2}"/>
              </a:ext>
            </a:extLst>
          </p:cNvPr>
          <p:cNvSpPr txBox="1"/>
          <p:nvPr/>
        </p:nvSpPr>
        <p:spPr>
          <a:xfrm>
            <a:off x="-255822" y="553983"/>
            <a:ext cx="11640623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2"/>
            </a:pP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Demande</a:t>
            </a: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et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contexte</a:t>
            </a: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légal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0F3280F-2747-D9EF-2E3A-CC7F9C18272A}"/>
              </a:ext>
            </a:extLst>
          </p:cNvPr>
          <p:cNvSpPr txBox="1"/>
          <p:nvPr/>
        </p:nvSpPr>
        <p:spPr>
          <a:xfrm>
            <a:off x="1143000" y="3256474"/>
            <a:ext cx="163830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72"/>
              </a:lnSpc>
            </a:pPr>
            <a:r>
              <a:rPr lang="fr-FR" sz="2630" b="1" dirty="0">
                <a:solidFill>
                  <a:srgbClr val="FFC000"/>
                </a:solidFill>
                <a:latin typeface="Poppins"/>
                <a:cs typeface="Poppins"/>
              </a:rPr>
              <a:t>Le permis d’urbanisation permet de définir comment un terrain pourra être divisé et aménagé.</a:t>
            </a:r>
          </a:p>
          <a:p>
            <a:pPr>
              <a:lnSpc>
                <a:spcPts val="2972"/>
              </a:lnSpc>
            </a:pPr>
            <a:endParaRPr lang="fr-FR" sz="2630" dirty="0">
              <a:solidFill>
                <a:srgbClr val="FFFFFF"/>
              </a:solidFill>
              <a:latin typeface="Poppins"/>
              <a:cs typeface="Poppins"/>
            </a:endParaRPr>
          </a:p>
          <a:p>
            <a:pPr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Son but est de déterminer les zones qui pourront être bâties mais également les zones relatives aux divers abords (jardins, cours avant). </a:t>
            </a:r>
          </a:p>
          <a:p>
            <a:pPr>
              <a:lnSpc>
                <a:spcPts val="2972"/>
              </a:lnSpc>
            </a:pPr>
            <a:endParaRPr lang="fr-FR" sz="2630" dirty="0">
              <a:solidFill>
                <a:srgbClr val="FFFFFF"/>
              </a:solidFill>
              <a:latin typeface="Poppins"/>
              <a:cs typeface="Poppins"/>
            </a:endParaRPr>
          </a:p>
          <a:p>
            <a:pPr>
              <a:lnSpc>
                <a:spcPts val="2972"/>
              </a:lnSpc>
            </a:pP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Ce document cartographique est étayé </a:t>
            </a:r>
            <a:r>
              <a:rPr lang="fr-FR" sz="2630" b="1" dirty="0">
                <a:solidFill>
                  <a:srgbClr val="FFFFFF"/>
                </a:solidFill>
                <a:latin typeface="Poppins"/>
                <a:cs typeface="Poppins"/>
              </a:rPr>
              <a:t>par un document littéral qui détermine les objectifs</a:t>
            </a: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, c'est à dire les intentions principales de cette urbanisation, et la manière de les mettre en œuvre. </a:t>
            </a:r>
          </a:p>
          <a:p>
            <a:pPr>
              <a:lnSpc>
                <a:spcPts val="2972"/>
              </a:lnSpc>
            </a:pPr>
            <a:endParaRPr lang="fr-FR" sz="2630" dirty="0">
              <a:solidFill>
                <a:srgbClr val="FFFFFF"/>
              </a:solidFill>
              <a:latin typeface="Poppins"/>
              <a:cs typeface="Poppins"/>
            </a:endParaRPr>
          </a:p>
          <a:p>
            <a:pPr>
              <a:lnSpc>
                <a:spcPts val="2972"/>
              </a:lnSpc>
            </a:pPr>
            <a:r>
              <a:rPr lang="fr-FR" sz="2630" b="1" dirty="0">
                <a:solidFill>
                  <a:srgbClr val="FFFFFF"/>
                </a:solidFill>
                <a:latin typeface="Poppins"/>
                <a:cs typeface="Poppins"/>
              </a:rPr>
              <a:t>Il ne s'agit nullement de déterminer les plans des différentes constructions projetées </a:t>
            </a: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  <a:sym typeface="Wingdings" panose="05000000000000000000" pitchFamily="2" charset="2"/>
              </a:rPr>
              <a:t></a:t>
            </a:r>
            <a:r>
              <a:rPr lang="fr-FR" sz="2630" dirty="0">
                <a:solidFill>
                  <a:srgbClr val="FFFFFF"/>
                </a:solidFill>
                <a:latin typeface="Poppins"/>
                <a:cs typeface="Poppins"/>
              </a:rPr>
              <a:t> d'ailleurs, un permis d'urbanisme sera nécessaire pour pouvoir mettre en œuvre ce permis d'urbanisation (soit individuellement pour chaque lot créé, soit par un permis groupé).</a:t>
            </a:r>
            <a:endParaRPr lang="fr-BE" sz="2630" dirty="0">
              <a:solidFill>
                <a:srgbClr val="FFFFFF"/>
              </a:solidFill>
              <a:latin typeface="Poppins"/>
              <a:cs typeface="Poppins"/>
            </a:endParaRPr>
          </a:p>
          <a:p>
            <a:pPr>
              <a:lnSpc>
                <a:spcPts val="2972"/>
              </a:lnSpc>
            </a:pPr>
            <a:endParaRPr lang="fr-FR" sz="2630" b="1" dirty="0">
              <a:solidFill>
                <a:srgbClr val="FFFFFF"/>
              </a:solidFill>
              <a:latin typeface="Poppins"/>
              <a:cs typeface="Poppins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4B05B90C-63C2-06C6-C6E5-F36B835BE27D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F4409A-5926-9B79-3335-5EAAFA9CE2C5}"/>
              </a:ext>
            </a:extLst>
          </p:cNvPr>
          <p:cNvSpPr txBox="1"/>
          <p:nvPr/>
        </p:nvSpPr>
        <p:spPr>
          <a:xfrm>
            <a:off x="563376" y="1433951"/>
            <a:ext cx="10821425" cy="838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28977" lvl="1" algn="l">
              <a:lnSpc>
                <a:spcPts val="7630"/>
              </a:lnSpc>
            </a:pPr>
            <a:r>
              <a:rPr lang="en-US" sz="3200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Qu’est</a:t>
            </a:r>
            <a:r>
              <a:rPr lang="en-US" sz="3200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ce</a:t>
            </a:r>
            <a:r>
              <a:rPr lang="en-US" sz="3200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qu’un</a:t>
            </a:r>
            <a:r>
              <a:rPr lang="en-US" sz="3200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PUR ?</a:t>
            </a:r>
          </a:p>
        </p:txBody>
      </p:sp>
    </p:spTree>
    <p:extLst>
      <p:ext uri="{BB962C8B-B14F-4D97-AF65-F5344CB8AC3E}">
        <p14:creationId xmlns:p14="http://schemas.microsoft.com/office/powerpoint/2010/main" val="2344344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5A242-F31D-73E6-BAC9-4F90F590A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36E4345-6144-C1ED-02AA-C52D023DD199}"/>
              </a:ext>
            </a:extLst>
          </p:cNvPr>
          <p:cNvGrpSpPr/>
          <p:nvPr/>
        </p:nvGrpSpPr>
        <p:grpSpPr>
          <a:xfrm>
            <a:off x="-3756699" y="450056"/>
            <a:ext cx="14958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D131357-CC55-8AA5-917C-AB7C01803B00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ECDA21-D987-1AA1-1C66-E5C82BABAEFA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5F26AFE-BAF4-5C66-B615-8F831F244FFE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C84F204C-4F92-EF3D-0B7B-86376B279B6D}"/>
              </a:ext>
            </a:extLst>
          </p:cNvPr>
          <p:cNvGrpSpPr/>
          <p:nvPr/>
        </p:nvGrpSpPr>
        <p:grpSpPr>
          <a:xfrm>
            <a:off x="563375" y="1711271"/>
            <a:ext cx="17267425" cy="7297767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FA53512-1F91-165E-7BBF-2B7971649C11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ABE39E1-0A8E-2D7C-FB77-9237020CC7E0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B71363C-E071-EABB-8E1B-F5EC0DB0FA41}"/>
              </a:ext>
            </a:extLst>
          </p:cNvPr>
          <p:cNvSpPr txBox="1"/>
          <p:nvPr/>
        </p:nvSpPr>
        <p:spPr>
          <a:xfrm>
            <a:off x="-255822" y="553983"/>
            <a:ext cx="10821425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3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Situation du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projet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4B425979-5C9B-5C1E-FAB8-43194CE1210C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3049CA-6676-783B-29F4-A26D0AC27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r="21608" b="13043"/>
          <a:stretch>
            <a:fillRect/>
          </a:stretch>
        </p:blipFill>
        <p:spPr>
          <a:xfrm>
            <a:off x="762000" y="2190622"/>
            <a:ext cx="6904225" cy="604119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826E25-F0ED-1101-BAF0-B6F714CD97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10611" r="3730" b="9806"/>
          <a:stretch>
            <a:fillRect/>
          </a:stretch>
        </p:blipFill>
        <p:spPr>
          <a:xfrm>
            <a:off x="7790212" y="2190621"/>
            <a:ext cx="9934413" cy="604119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736755-1F7B-3D2A-ECD7-8B7776C47998}"/>
              </a:ext>
            </a:extLst>
          </p:cNvPr>
          <p:cNvSpPr txBox="1"/>
          <p:nvPr/>
        </p:nvSpPr>
        <p:spPr>
          <a:xfrm>
            <a:off x="11658600" y="4168903"/>
            <a:ext cx="27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00FFFF"/>
                </a:highlight>
              </a:rPr>
              <a:t>ECOLE</a:t>
            </a:r>
            <a:endParaRPr lang="fr-BE" dirty="0">
              <a:highlight>
                <a:srgbClr val="00FFFF"/>
              </a:highlight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FA7F0B-1613-0563-D9E9-9C41216C16FF}"/>
              </a:ext>
            </a:extLst>
          </p:cNvPr>
          <p:cNvSpPr txBox="1"/>
          <p:nvPr/>
        </p:nvSpPr>
        <p:spPr>
          <a:xfrm rot="17600000">
            <a:off x="12101586" y="5564099"/>
            <a:ext cx="27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Route des </a:t>
            </a:r>
            <a:r>
              <a:rPr lang="fr-FR" dirty="0" err="1">
                <a:highlight>
                  <a:srgbClr val="C0C0C0"/>
                </a:highlight>
              </a:rPr>
              <a:t>Bolettes</a:t>
            </a:r>
            <a:endParaRPr lang="fr-BE" dirty="0">
              <a:highlight>
                <a:srgbClr val="C0C0C0"/>
              </a:highlight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A1FBEF-006B-6D6A-E8E3-84E097B3132F}"/>
              </a:ext>
            </a:extLst>
          </p:cNvPr>
          <p:cNvSpPr txBox="1"/>
          <p:nvPr/>
        </p:nvSpPr>
        <p:spPr>
          <a:xfrm rot="4259419">
            <a:off x="10762005" y="6916443"/>
            <a:ext cx="27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Rue des Briqueteries</a:t>
            </a:r>
            <a:endParaRPr lang="fr-BE" dirty="0">
              <a:highlight>
                <a:srgbClr val="C0C0C0"/>
              </a:highlight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540335A-C550-6609-99BA-96BF169FC93B}"/>
              </a:ext>
            </a:extLst>
          </p:cNvPr>
          <p:cNvCxnSpPr>
            <a:cxnSpLocks/>
          </p:cNvCxnSpPr>
          <p:nvPr/>
        </p:nvCxnSpPr>
        <p:spPr>
          <a:xfrm flipH="1">
            <a:off x="10036920" y="2190621"/>
            <a:ext cx="528683" cy="60411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62F7A6D9-3D41-9050-5761-C529FAE59857}"/>
              </a:ext>
            </a:extLst>
          </p:cNvPr>
          <p:cNvSpPr txBox="1"/>
          <p:nvPr/>
        </p:nvSpPr>
        <p:spPr>
          <a:xfrm rot="16432960">
            <a:off x="8946979" y="5516098"/>
            <a:ext cx="27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N91 – Chaussée de Namur</a:t>
            </a:r>
            <a:endParaRPr lang="fr-BE" dirty="0">
              <a:highlight>
                <a:srgbClr val="C0C0C0"/>
              </a:highlight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8FAC218-DAE8-C3B4-3F76-9BAF6A962025}"/>
              </a:ext>
            </a:extLst>
          </p:cNvPr>
          <p:cNvSpPr txBox="1"/>
          <p:nvPr/>
        </p:nvSpPr>
        <p:spPr>
          <a:xfrm rot="1574975">
            <a:off x="12357416" y="4557785"/>
            <a:ext cx="273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C0C0C0"/>
                </a:highlight>
              </a:rPr>
              <a:t>Route de </a:t>
            </a:r>
            <a:r>
              <a:rPr lang="fr-FR" dirty="0" err="1">
                <a:highlight>
                  <a:srgbClr val="C0C0C0"/>
                </a:highlight>
              </a:rPr>
              <a:t>Namêche</a:t>
            </a:r>
            <a:endParaRPr lang="fr-BE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7651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95A92-0730-AC44-0D78-5CC6F2A4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57449E-6979-A035-4149-0419CE714106}"/>
              </a:ext>
            </a:extLst>
          </p:cNvPr>
          <p:cNvGrpSpPr/>
          <p:nvPr/>
        </p:nvGrpSpPr>
        <p:grpSpPr>
          <a:xfrm>
            <a:off x="-3756699" y="450056"/>
            <a:ext cx="14958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E64081-EA18-5C83-84A4-02F95BEDE391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E7CC81B-A12C-7695-8E9F-66B06ECD4018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E7DE9B6-D4FB-38D1-9759-451DA25C84C4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BBD4A09-A19D-CA05-6E30-8EA44E8EE53D}"/>
              </a:ext>
            </a:extLst>
          </p:cNvPr>
          <p:cNvGrpSpPr/>
          <p:nvPr/>
        </p:nvGrpSpPr>
        <p:grpSpPr>
          <a:xfrm>
            <a:off x="563375" y="1711271"/>
            <a:ext cx="17267425" cy="7297767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1FD8F43-B873-E8E9-36B7-161A30446EA3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39E811D-4A51-4F0D-44D9-75A81C70B9EC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35986C1B-BB36-875E-68EE-505A672525A0}"/>
              </a:ext>
            </a:extLst>
          </p:cNvPr>
          <p:cNvSpPr txBox="1"/>
          <p:nvPr/>
        </p:nvSpPr>
        <p:spPr>
          <a:xfrm>
            <a:off x="-255822" y="553983"/>
            <a:ext cx="10821425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3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Situation du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projet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26BA61FF-E577-DB01-6870-E73232397241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6A0810-C997-7399-B743-DDC095F2FA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4782" r="7277" b="11914"/>
          <a:stretch>
            <a:fillRect/>
          </a:stretch>
        </p:blipFill>
        <p:spPr>
          <a:xfrm>
            <a:off x="6082654" y="1758501"/>
            <a:ext cx="6033148" cy="4232210"/>
          </a:xfrm>
          <a:prstGeom prst="rect">
            <a:avLst/>
          </a:prstGeom>
        </p:spPr>
      </p:pic>
      <p:sp>
        <p:nvSpPr>
          <p:cNvPr id="11" name="Sous-titre 14">
            <a:extLst>
              <a:ext uri="{FF2B5EF4-FFF2-40B4-BE49-F238E27FC236}">
                <a16:creationId xmlns:a16="http://schemas.microsoft.com/office/drawing/2014/main" id="{1DBB07C9-A871-19CA-5C1E-FF6B5761CFF7}"/>
              </a:ext>
            </a:extLst>
          </p:cNvPr>
          <p:cNvSpPr txBox="1">
            <a:spLocks/>
          </p:cNvSpPr>
          <p:nvPr/>
        </p:nvSpPr>
        <p:spPr bwMode="auto">
          <a:xfrm>
            <a:off x="6082654" y="1721662"/>
            <a:ext cx="6033148" cy="7200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l"/>
            <a:r>
              <a:rPr lang="fr-FR" sz="1200" kern="0" dirty="0"/>
              <a:t>Schéma de développement communal (Zone d’habitat à caractère résidentiel, à proximité du centre) - Densité de 15 logements/ha</a:t>
            </a:r>
          </a:p>
          <a:p>
            <a:pPr algn="l"/>
            <a:r>
              <a:rPr lang="fr-FR" sz="1200" kern="0" dirty="0"/>
              <a:t>Point d’attention au niveau de l’intégration paysagère</a:t>
            </a:r>
            <a:endParaRPr lang="fr-BE" sz="1200" kern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98BEF23-A43F-1E9C-E859-84181DD63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" t="7509" r="21209" b="9279"/>
          <a:stretch>
            <a:fillRect/>
          </a:stretch>
        </p:blipFill>
        <p:spPr bwMode="auto">
          <a:xfrm>
            <a:off x="12254897" y="4443217"/>
            <a:ext cx="5393609" cy="444736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5" name="Sous-titre 14">
            <a:extLst>
              <a:ext uri="{FF2B5EF4-FFF2-40B4-BE49-F238E27FC236}">
                <a16:creationId xmlns:a16="http://schemas.microsoft.com/office/drawing/2014/main" id="{99944460-F79F-F519-6ECB-CEA435192F71}"/>
              </a:ext>
            </a:extLst>
          </p:cNvPr>
          <p:cNvSpPr txBox="1">
            <a:spLocks/>
          </p:cNvSpPr>
          <p:nvPr/>
        </p:nvSpPr>
        <p:spPr>
          <a:xfrm>
            <a:off x="12254896" y="3832016"/>
            <a:ext cx="5393610" cy="6112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dirty="0"/>
              <a:t>Schéma de développement du territoire</a:t>
            </a:r>
          </a:p>
          <a:p>
            <a:pPr marL="0" indent="0">
              <a:buNone/>
            </a:pPr>
            <a:r>
              <a:rPr lang="fr-FR" sz="1600" dirty="0"/>
              <a:t>Centralité villageoise (minimum 20 logements/ha)</a:t>
            </a:r>
            <a:endParaRPr lang="fr-BE" sz="16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2FBECDE-E04D-D940-FF01-236E70D105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4" t="5492" r="22433" b="7456"/>
          <a:stretch>
            <a:fillRect/>
          </a:stretch>
        </p:blipFill>
        <p:spPr bwMode="auto">
          <a:xfrm>
            <a:off x="749479" y="4201339"/>
            <a:ext cx="5254649" cy="44473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Sous-titre 14">
            <a:extLst>
              <a:ext uri="{FF2B5EF4-FFF2-40B4-BE49-F238E27FC236}">
                <a16:creationId xmlns:a16="http://schemas.microsoft.com/office/drawing/2014/main" id="{66EF05D4-92BE-F54D-9408-7A7667C052B5}"/>
              </a:ext>
            </a:extLst>
          </p:cNvPr>
          <p:cNvSpPr txBox="1">
            <a:spLocks/>
          </p:cNvSpPr>
          <p:nvPr/>
        </p:nvSpPr>
        <p:spPr bwMode="auto">
          <a:xfrm>
            <a:off x="749478" y="4190947"/>
            <a:ext cx="5254649" cy="64775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l"/>
            <a:r>
              <a:rPr lang="fr-FR" sz="1600" kern="0" dirty="0"/>
              <a:t>Plan de secteur</a:t>
            </a:r>
          </a:p>
          <a:p>
            <a:pPr algn="l"/>
            <a:r>
              <a:rPr lang="fr-FR" sz="1600" kern="0" dirty="0"/>
              <a:t>Zone d’habitat à caractère rural</a:t>
            </a:r>
          </a:p>
        </p:txBody>
      </p:sp>
    </p:spTree>
    <p:extLst>
      <p:ext uri="{BB962C8B-B14F-4D97-AF65-F5344CB8AC3E}">
        <p14:creationId xmlns:p14="http://schemas.microsoft.com/office/powerpoint/2010/main" val="3680921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6D64B-604E-DFD1-E636-2D18C4157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36CD73-0529-D3E1-888E-8D6A26E010FB}"/>
              </a:ext>
            </a:extLst>
          </p:cNvPr>
          <p:cNvGrpSpPr/>
          <p:nvPr/>
        </p:nvGrpSpPr>
        <p:grpSpPr>
          <a:xfrm>
            <a:off x="-3756699" y="450056"/>
            <a:ext cx="14958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51C2C9-A5CF-A966-31F8-D333B8A54490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9828F24-6876-947D-0A67-5C8072090240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92ABE26-97C4-9A7F-9B26-DD1E2894B7E9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3BC4663-8D74-1AB1-E29B-C6C4A2880D63}"/>
              </a:ext>
            </a:extLst>
          </p:cNvPr>
          <p:cNvGrpSpPr/>
          <p:nvPr/>
        </p:nvGrpSpPr>
        <p:grpSpPr>
          <a:xfrm>
            <a:off x="504109" y="6338204"/>
            <a:ext cx="9097091" cy="3204708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8FFD062-2339-AEBB-846B-F44D57EC03D8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8B4B8BF-05BA-D504-2815-95838B081069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C045E6E-3F55-2496-5649-D405B1C95F7E}"/>
              </a:ext>
            </a:extLst>
          </p:cNvPr>
          <p:cNvSpPr txBox="1"/>
          <p:nvPr/>
        </p:nvSpPr>
        <p:spPr>
          <a:xfrm>
            <a:off x="-255822" y="553983"/>
            <a:ext cx="1267642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3"/>
            </a:pPr>
            <a:r>
              <a:rPr lang="fr-BE" sz="6752" noProof="0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Evolution du projet</a:t>
            </a: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9C59E1D3-0905-7E59-8193-E932D3088437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" name="Sous-titre 14">
            <a:extLst>
              <a:ext uri="{FF2B5EF4-FFF2-40B4-BE49-F238E27FC236}">
                <a16:creationId xmlns:a16="http://schemas.microsoft.com/office/drawing/2014/main" id="{14F5D5ED-2A99-6D54-1931-2A6F9F7CBC48}"/>
              </a:ext>
            </a:extLst>
          </p:cNvPr>
          <p:cNvSpPr txBox="1">
            <a:spLocks/>
          </p:cNvSpPr>
          <p:nvPr/>
        </p:nvSpPr>
        <p:spPr>
          <a:xfrm>
            <a:off x="838200" y="6440761"/>
            <a:ext cx="9220200" cy="22262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>
                <a:solidFill>
                  <a:schemeClr val="bg1"/>
                </a:solidFill>
              </a:rPr>
              <a:t>1 seul accès</a:t>
            </a:r>
          </a:p>
          <a:p>
            <a:r>
              <a:rPr lang="fr-FR" sz="2200" dirty="0">
                <a:solidFill>
                  <a:schemeClr val="bg1"/>
                </a:solidFill>
              </a:rPr>
              <a:t>Route de </a:t>
            </a:r>
            <a:r>
              <a:rPr lang="fr-FR" sz="2200" dirty="0" err="1">
                <a:solidFill>
                  <a:schemeClr val="bg1"/>
                </a:solidFill>
              </a:rPr>
              <a:t>Namêche</a:t>
            </a:r>
            <a:r>
              <a:rPr lang="fr-FR" sz="2200" dirty="0">
                <a:solidFill>
                  <a:schemeClr val="bg1"/>
                </a:solidFill>
              </a:rPr>
              <a:t> inchangée</a:t>
            </a:r>
          </a:p>
          <a:p>
            <a:r>
              <a:rPr lang="fr-FR" sz="2200" dirty="0">
                <a:solidFill>
                  <a:schemeClr val="bg1"/>
                </a:solidFill>
              </a:rPr>
              <a:t>Voirie moins rectiligne</a:t>
            </a:r>
          </a:p>
          <a:p>
            <a:r>
              <a:rPr lang="fr-FR" sz="2200" dirty="0">
                <a:solidFill>
                  <a:schemeClr val="bg1"/>
                </a:solidFill>
              </a:rPr>
              <a:t>Plus de zone paysagère</a:t>
            </a:r>
          </a:p>
          <a:p>
            <a:r>
              <a:rPr lang="fr-FR" sz="2200" dirty="0">
                <a:solidFill>
                  <a:schemeClr val="bg1"/>
                </a:solidFill>
              </a:rPr>
              <a:t>Intégration d’un parking dépose minute et d’un accès pour l’école</a:t>
            </a:r>
          </a:p>
          <a:p>
            <a:r>
              <a:rPr lang="fr-FR" sz="2200" dirty="0">
                <a:solidFill>
                  <a:schemeClr val="bg1"/>
                </a:solidFill>
              </a:rPr>
              <a:t>Intégration de noues</a:t>
            </a:r>
          </a:p>
          <a:p>
            <a:r>
              <a:rPr lang="fr-FR" sz="2200" dirty="0">
                <a:solidFill>
                  <a:schemeClr val="bg1"/>
                </a:solidFill>
              </a:rPr>
              <a:t>Gabarit des logements cohérents avec l’existant </a:t>
            </a:r>
            <a:endParaRPr lang="fr-BE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DA7FC3F3-3237-5EA1-02FE-0748376A1B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2" b="-1"/>
          <a:stretch>
            <a:fillRect/>
          </a:stretch>
        </p:blipFill>
        <p:spPr>
          <a:xfrm>
            <a:off x="318662" y="1749371"/>
            <a:ext cx="4329538" cy="453266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7EFD5E-0B1E-B39B-E876-AA69F25F77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4" t="1413"/>
          <a:stretch>
            <a:fillRect/>
          </a:stretch>
        </p:blipFill>
        <p:spPr>
          <a:xfrm>
            <a:off x="5336550" y="1711271"/>
            <a:ext cx="4264650" cy="44682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CCDA41-24B0-03EA-A1B5-215A367D34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987" y="1711271"/>
            <a:ext cx="7159584" cy="7330478"/>
          </a:xfrm>
          <a:prstGeom prst="rect">
            <a:avLst/>
          </a:prstGeom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FBB940B-BD21-E8C0-D11E-6A27C3876EFB}"/>
              </a:ext>
            </a:extLst>
          </p:cNvPr>
          <p:cNvSpPr/>
          <p:nvPr/>
        </p:nvSpPr>
        <p:spPr>
          <a:xfrm>
            <a:off x="9753600" y="3009900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60AE2AD3-CBAB-D0B4-E3B1-E1C8FCC2561C}"/>
              </a:ext>
            </a:extLst>
          </p:cNvPr>
          <p:cNvSpPr/>
          <p:nvPr/>
        </p:nvSpPr>
        <p:spPr>
          <a:xfrm>
            <a:off x="4534575" y="3380659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9772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BB7D3-9D6C-3BDD-1A8B-1F1D3EC52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33AED16-6A50-1965-3401-E748D940D58D}"/>
              </a:ext>
            </a:extLst>
          </p:cNvPr>
          <p:cNvGrpSpPr/>
          <p:nvPr/>
        </p:nvGrpSpPr>
        <p:grpSpPr>
          <a:xfrm>
            <a:off x="-3756699" y="450056"/>
            <a:ext cx="14958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BBD5B1A-7BB1-9B27-2F15-8BB30B08E42F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5D8391E-5FC6-6B25-20D3-4C4A76323046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47FD7A3-C693-B57A-A4F4-D7AB03DAE60E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2B67BCA-C668-403C-AF82-7EC9AC5332F5}"/>
              </a:ext>
            </a:extLst>
          </p:cNvPr>
          <p:cNvGrpSpPr/>
          <p:nvPr/>
        </p:nvGrpSpPr>
        <p:grpSpPr>
          <a:xfrm>
            <a:off x="1524000" y="1837584"/>
            <a:ext cx="16306800" cy="4448916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7EECCC3-D750-B326-0243-C033D9966FDE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9638659-5DC4-D752-C382-B8861EA76F62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E4166ED3-1280-4B4A-6A9D-717A9DCA092A}"/>
              </a:ext>
            </a:extLst>
          </p:cNvPr>
          <p:cNvSpPr txBox="1"/>
          <p:nvPr/>
        </p:nvSpPr>
        <p:spPr>
          <a:xfrm>
            <a:off x="-255822" y="553983"/>
            <a:ext cx="1267642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3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Description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générale</a:t>
            </a: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 du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projet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67A34662-538F-7E41-6AE2-C09B82C2BD95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3CED6F9-CB99-897C-3CCC-3DC49613FC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4" t="5900" r="2470" b="7337"/>
          <a:stretch>
            <a:fillRect/>
          </a:stretch>
        </p:blipFill>
        <p:spPr>
          <a:xfrm>
            <a:off x="1523999" y="1720070"/>
            <a:ext cx="9023471" cy="7620230"/>
          </a:xfrm>
          <a:prstGeom prst="rect">
            <a:avLst/>
          </a:prstGeo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C5C1C1E2-6B0E-7E5B-6596-873B2DE15BA8}"/>
              </a:ext>
            </a:extLst>
          </p:cNvPr>
          <p:cNvSpPr txBox="1">
            <a:spLocks/>
          </p:cNvSpPr>
          <p:nvPr/>
        </p:nvSpPr>
        <p:spPr bwMode="auto">
          <a:xfrm>
            <a:off x="6818459" y="4158713"/>
            <a:ext cx="2816518" cy="5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0000"/>
                </a:highlight>
              </a:rPr>
              <a:t>27 maisons unifamiliales</a:t>
            </a:r>
            <a:endParaRPr lang="fr-BE" sz="1400" b="1" kern="0" dirty="0">
              <a:highlight>
                <a:srgbClr val="FF0000"/>
              </a:highlight>
            </a:endParaRP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6DB43230-3623-3FAE-42E7-3A3BB036B8E8}"/>
              </a:ext>
            </a:extLst>
          </p:cNvPr>
          <p:cNvSpPr txBox="1">
            <a:spLocks/>
          </p:cNvSpPr>
          <p:nvPr/>
        </p:nvSpPr>
        <p:spPr bwMode="auto">
          <a:xfrm>
            <a:off x="4495800" y="8039100"/>
            <a:ext cx="2816518" cy="5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0000"/>
                </a:highlight>
              </a:rPr>
              <a:t>5 blocs de 4 appartements chacun</a:t>
            </a:r>
            <a:endParaRPr lang="fr-BE" sz="1400" b="1" kern="0" dirty="0">
              <a:highlight>
                <a:srgbClr val="FF0000"/>
              </a:highlight>
            </a:endParaRP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EEEC28CA-FB29-F93D-FFF2-189D62C1138E}"/>
              </a:ext>
            </a:extLst>
          </p:cNvPr>
          <p:cNvSpPr txBox="1">
            <a:spLocks/>
          </p:cNvSpPr>
          <p:nvPr/>
        </p:nvSpPr>
        <p:spPr bwMode="auto">
          <a:xfrm>
            <a:off x="5410200" y="5799304"/>
            <a:ext cx="2816518" cy="5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0000"/>
                </a:highlight>
              </a:rPr>
              <a:t>Aménagement d’une Importante zone d’espace vert central</a:t>
            </a:r>
            <a:endParaRPr lang="fr-BE" sz="1400" b="1" kern="0" dirty="0">
              <a:highlight>
                <a:srgbClr val="FF0000"/>
              </a:highlight>
            </a:endParaRP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49D6D268-2B68-BDF4-AC97-38634DA6A0F1}"/>
              </a:ext>
            </a:extLst>
          </p:cNvPr>
          <p:cNvSpPr txBox="1">
            <a:spLocks/>
          </p:cNvSpPr>
          <p:nvPr/>
        </p:nvSpPr>
        <p:spPr bwMode="auto">
          <a:xfrm>
            <a:off x="2135598" y="3794523"/>
            <a:ext cx="2816518" cy="5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BE" sz="1400" b="1" kern="0" dirty="0">
                <a:highlight>
                  <a:srgbClr val="FF0000"/>
                </a:highlight>
              </a:rPr>
              <a:t>Création  d’une voirie de desserte</a:t>
            </a:r>
          </a:p>
        </p:txBody>
      </p:sp>
      <p:sp>
        <p:nvSpPr>
          <p:cNvPr id="23" name="Sous-titre 14">
            <a:extLst>
              <a:ext uri="{FF2B5EF4-FFF2-40B4-BE49-F238E27FC236}">
                <a16:creationId xmlns:a16="http://schemas.microsoft.com/office/drawing/2014/main" id="{270B075E-A1D0-D539-2FB3-011B51F5327C}"/>
              </a:ext>
            </a:extLst>
          </p:cNvPr>
          <p:cNvSpPr txBox="1">
            <a:spLocks/>
          </p:cNvSpPr>
          <p:nvPr/>
        </p:nvSpPr>
        <p:spPr>
          <a:xfrm>
            <a:off x="12598830" y="2262331"/>
            <a:ext cx="4715503" cy="23477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dirty="0">
                <a:solidFill>
                  <a:schemeClr val="bg1"/>
                </a:solidFill>
              </a:rPr>
              <a:t>Densité nette de 19,96 logements par hectare</a:t>
            </a:r>
          </a:p>
          <a:p>
            <a:pPr marL="0" indent="0">
              <a:buNone/>
            </a:pPr>
            <a:r>
              <a:rPr lang="fr-BE" dirty="0">
                <a:solidFill>
                  <a:schemeClr val="bg1"/>
                </a:solidFill>
              </a:rPr>
              <a:t>Gabarit de </a:t>
            </a:r>
            <a:r>
              <a:rPr lang="fr-BE" dirty="0">
                <a:solidFill>
                  <a:srgbClr val="FFC000"/>
                </a:solidFill>
              </a:rPr>
              <a:t>R+1+T </a:t>
            </a:r>
            <a:r>
              <a:rPr lang="fr-BE" dirty="0">
                <a:solidFill>
                  <a:schemeClr val="bg1"/>
                </a:solidFill>
              </a:rPr>
              <a:t>pour les maisons unifamiliales et de </a:t>
            </a:r>
            <a:r>
              <a:rPr lang="fr-BE" dirty="0">
                <a:solidFill>
                  <a:srgbClr val="FFC000"/>
                </a:solidFill>
              </a:rPr>
              <a:t>R+1+T </a:t>
            </a:r>
            <a:r>
              <a:rPr lang="fr-BE" dirty="0">
                <a:solidFill>
                  <a:schemeClr val="bg1"/>
                </a:solidFill>
              </a:rPr>
              <a:t>pour les appartements</a:t>
            </a:r>
          </a:p>
        </p:txBody>
      </p:sp>
      <p:sp>
        <p:nvSpPr>
          <p:cNvPr id="24" name="Espace réservé du texte 12">
            <a:extLst>
              <a:ext uri="{FF2B5EF4-FFF2-40B4-BE49-F238E27FC236}">
                <a16:creationId xmlns:a16="http://schemas.microsoft.com/office/drawing/2014/main" id="{42C78773-2D5A-36E5-BC70-1CFFAC15C96D}"/>
              </a:ext>
            </a:extLst>
          </p:cNvPr>
          <p:cNvSpPr txBox="1">
            <a:spLocks/>
          </p:cNvSpPr>
          <p:nvPr/>
        </p:nvSpPr>
        <p:spPr bwMode="auto">
          <a:xfrm>
            <a:off x="5334000" y="2295623"/>
            <a:ext cx="2816518" cy="5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0000"/>
                </a:highlight>
              </a:rPr>
              <a:t>Aménagement d’un espace de convivialité</a:t>
            </a:r>
            <a:endParaRPr lang="fr-BE" sz="1400" b="1" kern="0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524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1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A93BA-9909-D966-B321-1C1C9ED72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3716738-EDEB-2651-8F8D-558D09B5AF2C}"/>
              </a:ext>
            </a:extLst>
          </p:cNvPr>
          <p:cNvGrpSpPr/>
          <p:nvPr/>
        </p:nvGrpSpPr>
        <p:grpSpPr>
          <a:xfrm>
            <a:off x="-3756699" y="450056"/>
            <a:ext cx="16863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6355625-7DA5-0000-CD8B-C542167D1BF9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D2BDA85-40B9-6E0A-D98E-E50A7395CA49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EFC283F-6AC5-CB3B-CB9A-8E2A58137194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3F936693-161D-69FD-FD49-E8558993474E}"/>
              </a:ext>
            </a:extLst>
          </p:cNvPr>
          <p:cNvGrpSpPr/>
          <p:nvPr/>
        </p:nvGrpSpPr>
        <p:grpSpPr>
          <a:xfrm>
            <a:off x="563375" y="1711271"/>
            <a:ext cx="16048225" cy="7297767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463516E-D7A4-E810-CCD0-0E2D4E5718DD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5AA368C-B076-8CC1-E054-9391805931B4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446E6F91-9197-0B5E-6A08-3F77DF3DE8EB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4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Gestion des eaux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pluviales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51C0867B-6174-3F4E-AA16-8E68534F7169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960617-C91A-CCAC-0074-2D06748F41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5" r="21981" b="13037"/>
          <a:stretch>
            <a:fillRect/>
          </a:stretch>
        </p:blipFill>
        <p:spPr bwMode="auto">
          <a:xfrm>
            <a:off x="817418" y="2151528"/>
            <a:ext cx="8885425" cy="6417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ous-titre 14">
            <a:extLst>
              <a:ext uri="{FF2B5EF4-FFF2-40B4-BE49-F238E27FC236}">
                <a16:creationId xmlns:a16="http://schemas.microsoft.com/office/drawing/2014/main" id="{A1DEE3E1-D8C9-55D1-C8FD-DDC5B612ED0A}"/>
              </a:ext>
            </a:extLst>
          </p:cNvPr>
          <p:cNvSpPr txBox="1">
            <a:spLocks/>
          </p:cNvSpPr>
          <p:nvPr/>
        </p:nvSpPr>
        <p:spPr>
          <a:xfrm>
            <a:off x="10363200" y="2424221"/>
            <a:ext cx="5788805" cy="64172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solidFill>
                  <a:srgbClr val="FFFFFF"/>
                </a:solidFill>
                <a:latin typeface="Poppins"/>
                <a:cs typeface="Poppins"/>
              </a:rPr>
              <a:t>Hors zone d’aléa d’inondation (reconnue par la RW)</a:t>
            </a:r>
          </a:p>
          <a:p>
            <a:r>
              <a:rPr lang="fr-FR" sz="2800" dirty="0">
                <a:solidFill>
                  <a:srgbClr val="FFFFFF"/>
                </a:solidFill>
                <a:latin typeface="Poppins"/>
                <a:cs typeface="Poppins"/>
              </a:rPr>
              <a:t>Pas d’axe de ruissellement traversant le périmètre mais axe le long de la rue de </a:t>
            </a:r>
            <a:r>
              <a:rPr lang="fr-FR" sz="2800" dirty="0" err="1">
                <a:solidFill>
                  <a:srgbClr val="FFFFFF"/>
                </a:solidFill>
                <a:latin typeface="Poppins"/>
                <a:cs typeface="Poppins"/>
              </a:rPr>
              <a:t>Namêche</a:t>
            </a:r>
            <a:endParaRPr lang="fr-FR" sz="2800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  <a:latin typeface="Poppins"/>
              <a:cs typeface="Poppins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fr-FR" sz="2800" dirty="0">
                <a:solidFill>
                  <a:srgbClr val="FFFFFF"/>
                </a:solidFill>
                <a:latin typeface="Poppins"/>
                <a:cs typeface="Poppins"/>
              </a:rPr>
              <a:t> Pas de contraintes légales</a:t>
            </a:r>
          </a:p>
          <a:p>
            <a:pPr marL="0" indent="0">
              <a:buNone/>
            </a:pPr>
            <a:endParaRPr lang="fr-FR" sz="2800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FFC000"/>
                </a:solidFill>
                <a:latin typeface="Poppins"/>
                <a:cs typeface="Poppins"/>
              </a:rPr>
              <a:t>MAIS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FFFFFF"/>
                </a:solidFill>
                <a:latin typeface="Poppins"/>
                <a:cs typeface="Poppins"/>
              </a:rPr>
              <a:t>Point d’attention tout particulier dans l’avant-projet</a:t>
            </a:r>
          </a:p>
          <a:p>
            <a:endParaRPr lang="fr-BE" sz="1400" dirty="0"/>
          </a:p>
        </p:txBody>
      </p:sp>
    </p:spTree>
    <p:extLst>
      <p:ext uri="{BB962C8B-B14F-4D97-AF65-F5344CB8AC3E}">
        <p14:creationId xmlns:p14="http://schemas.microsoft.com/office/powerpoint/2010/main" val="1785290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BFF90-1E9F-4AF1-F70B-D759B3C6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EAAC976-B67F-52AE-C1FA-D4E51B96738A}"/>
              </a:ext>
            </a:extLst>
          </p:cNvPr>
          <p:cNvGrpSpPr/>
          <p:nvPr/>
        </p:nvGrpSpPr>
        <p:grpSpPr>
          <a:xfrm>
            <a:off x="-3756699" y="450056"/>
            <a:ext cx="16863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745326-98E6-42D8-2835-1A2079313847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1AC89C1-4E7C-4E92-5CFC-BFA3418E9518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7D701FF-956C-14B5-12E1-2E69D5B469E2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8811E48-74EB-A597-2CA5-E9DBA1DD5070}"/>
              </a:ext>
            </a:extLst>
          </p:cNvPr>
          <p:cNvGrpSpPr/>
          <p:nvPr/>
        </p:nvGrpSpPr>
        <p:grpSpPr>
          <a:xfrm>
            <a:off x="2743200" y="1711272"/>
            <a:ext cx="13152625" cy="7308158"/>
            <a:chOff x="0" y="0"/>
            <a:chExt cx="1564217" cy="131899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12C5D3-8CE6-A15E-7AE5-792C60641AF3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6C57191-E05E-0240-8401-B21ABF9C2F11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C6AE14D-E07E-E6FE-1DDF-E402123128C6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4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Gestion des eaux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pluviales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506CE382-66DA-89C3-CB5E-AA6597478457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Sous-titre 14">
            <a:extLst>
              <a:ext uri="{FF2B5EF4-FFF2-40B4-BE49-F238E27FC236}">
                <a16:creationId xmlns:a16="http://schemas.microsoft.com/office/drawing/2014/main" id="{495FF279-6310-AEDB-C484-0C722EDD1909}"/>
              </a:ext>
            </a:extLst>
          </p:cNvPr>
          <p:cNvSpPr txBox="1">
            <a:spLocks/>
          </p:cNvSpPr>
          <p:nvPr/>
        </p:nvSpPr>
        <p:spPr>
          <a:xfrm>
            <a:off x="8305800" y="2933700"/>
            <a:ext cx="7086600" cy="40665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FFFFFF"/>
                </a:solidFill>
                <a:latin typeface="Poppins"/>
                <a:cs typeface="Poppins"/>
              </a:rPr>
              <a:t>Réalisation de tests d’infiltration (par BGNS)</a:t>
            </a:r>
          </a:p>
          <a:p>
            <a:endParaRPr lang="fr-FR" sz="2400" dirty="0">
              <a:solidFill>
                <a:srgbClr val="FFFFFF"/>
              </a:solidFill>
              <a:latin typeface="Poppins"/>
              <a:cs typeface="Poppins"/>
            </a:endParaRPr>
          </a:p>
          <a:p>
            <a:r>
              <a:rPr lang="fr-FR" sz="2400" dirty="0">
                <a:solidFill>
                  <a:srgbClr val="FFFFFF"/>
                </a:solidFill>
                <a:latin typeface="Poppins"/>
                <a:cs typeface="Poppins"/>
              </a:rPr>
              <a:t>10 tests de percolation</a:t>
            </a:r>
          </a:p>
          <a:p>
            <a:endParaRPr lang="fr-FR" sz="2400" dirty="0">
              <a:solidFill>
                <a:srgbClr val="FFFFFF"/>
              </a:solidFill>
              <a:latin typeface="Poppins"/>
              <a:cs typeface="Poppins"/>
            </a:endParaRPr>
          </a:p>
          <a:p>
            <a:r>
              <a:rPr lang="fr-FR" sz="2400" dirty="0">
                <a:solidFill>
                  <a:srgbClr val="FFFFFF"/>
                </a:solidFill>
                <a:latin typeface="Poppins"/>
                <a:cs typeface="Poppins"/>
              </a:rPr>
              <a:t>Résultats hétérogènes correspondant à des sols très faiblement perméables voire quasiment imperméables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sz="2400" dirty="0">
              <a:solidFill>
                <a:srgbClr val="FFFFFF"/>
              </a:solidFill>
              <a:latin typeface="Poppins"/>
              <a:cs typeface="Poppins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sz="2400" b="1" dirty="0">
                <a:solidFill>
                  <a:srgbClr val="FFC000"/>
                </a:solidFill>
                <a:latin typeface="Poppins"/>
                <a:cs typeface="Poppins"/>
              </a:rPr>
              <a:t>Imposition de prendre des mesures particulières pour gérer les eaux pluviales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sz="1600" b="1" dirty="0"/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sz="1600" b="1" dirty="0"/>
          </a:p>
          <a:p>
            <a:endParaRPr lang="fr-BE" sz="16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BF9FEC-B5FF-3F95-AAAF-CAC809C893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463" t="10583" r="34250" b="4744"/>
          <a:stretch>
            <a:fillRect/>
          </a:stretch>
        </p:blipFill>
        <p:spPr>
          <a:xfrm>
            <a:off x="2971800" y="1900899"/>
            <a:ext cx="4826856" cy="682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40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647A-1A35-B244-927D-CE6EC418B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465964-4110-2552-6A30-9F87D68F74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10" b="4082"/>
          <a:stretch>
            <a:fillRect/>
          </a:stretch>
        </p:blipFill>
        <p:spPr>
          <a:xfrm>
            <a:off x="4724400" y="1711271"/>
            <a:ext cx="8188005" cy="7964597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1252F5D1-48D3-09DE-DA92-D231C3F39147}"/>
              </a:ext>
            </a:extLst>
          </p:cNvPr>
          <p:cNvGrpSpPr/>
          <p:nvPr/>
        </p:nvGrpSpPr>
        <p:grpSpPr>
          <a:xfrm>
            <a:off x="-3756699" y="450056"/>
            <a:ext cx="16863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23243FA-D21E-5580-E7FB-D8B55784C01E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BF02A9F-4F81-8518-5B59-2303F6A29C1D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BA4587C-6A2E-D97C-C471-F37F1C019CF3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25EB135-0004-F7A2-6900-62A369FFDC05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4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Gestion des eaux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pluviales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2553CC52-DF61-4608-700A-5E4FEB10DA6D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75711445-9260-82E7-95C8-B8C4D2A0D51A}"/>
              </a:ext>
            </a:extLst>
          </p:cNvPr>
          <p:cNvSpPr txBox="1">
            <a:spLocks/>
          </p:cNvSpPr>
          <p:nvPr/>
        </p:nvSpPr>
        <p:spPr bwMode="auto">
          <a:xfrm>
            <a:off x="4724400" y="2146363"/>
            <a:ext cx="3284731" cy="5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b="1" kern="0" dirty="0">
                <a:highlight>
                  <a:srgbClr val="3FC2E1"/>
                </a:highlight>
              </a:rPr>
              <a:t>Matériaux perméables et semi-perméables pour les abords</a:t>
            </a:r>
            <a:endParaRPr lang="fr-BE" b="1" kern="0" dirty="0">
              <a:highlight>
                <a:srgbClr val="3FC2E1"/>
              </a:highlight>
            </a:endParaRP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187C4ECA-C945-55AC-FFCF-B794B83E0D33}"/>
              </a:ext>
            </a:extLst>
          </p:cNvPr>
          <p:cNvSpPr txBox="1">
            <a:spLocks/>
          </p:cNvSpPr>
          <p:nvPr/>
        </p:nvSpPr>
        <p:spPr bwMode="auto">
          <a:xfrm>
            <a:off x="10134600" y="3438352"/>
            <a:ext cx="3284731" cy="5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b="1" kern="0" dirty="0">
                <a:highlight>
                  <a:srgbClr val="3FC2E1"/>
                </a:highlight>
              </a:rPr>
              <a:t>Bassin de rétention végétalisé</a:t>
            </a:r>
            <a:endParaRPr lang="fr-BE" b="1" kern="0" dirty="0">
              <a:highlight>
                <a:srgbClr val="3FC2E1"/>
              </a:highlight>
            </a:endParaRP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D604C793-BEDD-5973-E06B-E75DCBC4B64D}"/>
              </a:ext>
            </a:extLst>
          </p:cNvPr>
          <p:cNvSpPr txBox="1">
            <a:spLocks/>
          </p:cNvSpPr>
          <p:nvPr/>
        </p:nvSpPr>
        <p:spPr bwMode="auto">
          <a:xfrm>
            <a:off x="9106142" y="5431795"/>
            <a:ext cx="3284731" cy="5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b="1" kern="0" dirty="0">
                <a:highlight>
                  <a:srgbClr val="3FC2E1"/>
                </a:highlight>
              </a:rPr>
              <a:t>Noue végétalisée</a:t>
            </a:r>
            <a:endParaRPr lang="fr-BE" b="1" kern="0" dirty="0">
              <a:highlight>
                <a:srgbClr val="3FC2E1"/>
              </a:highlight>
            </a:endParaRP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AC14931A-B23C-3710-4AD4-E7D7B72B5539}"/>
              </a:ext>
            </a:extLst>
          </p:cNvPr>
          <p:cNvSpPr txBox="1">
            <a:spLocks/>
          </p:cNvSpPr>
          <p:nvPr/>
        </p:nvSpPr>
        <p:spPr bwMode="auto">
          <a:xfrm>
            <a:off x="8610600" y="7395605"/>
            <a:ext cx="3284731" cy="5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b="1" kern="0" dirty="0">
                <a:highlight>
                  <a:srgbClr val="3FC2E1"/>
                </a:highlight>
              </a:rPr>
              <a:t>Noue végétalisée</a:t>
            </a:r>
            <a:endParaRPr lang="fr-BE" b="1" kern="0" dirty="0">
              <a:highlight>
                <a:srgbClr val="3FC2E1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334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2576B-4EA6-A644-9A48-228CCB0DF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488284F-52D4-D459-CACB-E65E58DF730C}"/>
              </a:ext>
            </a:extLst>
          </p:cNvPr>
          <p:cNvGrpSpPr/>
          <p:nvPr/>
        </p:nvGrpSpPr>
        <p:grpSpPr>
          <a:xfrm>
            <a:off x="-3756699" y="450056"/>
            <a:ext cx="16863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27B334A-D104-FFBF-A754-46E984258E0C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06CA6DE-415A-4226-0555-AF5828386CBE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1370A96-810C-7201-1E3B-8CF79887F35D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CD05349-8127-0647-5A63-0F8E6C22D622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4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Gestion des eaux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pluviales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0D212B60-A8DF-AC37-ED74-2ECF97C426C9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303491-865D-0A6B-7929-E3C3CA6473D8}"/>
              </a:ext>
            </a:extLst>
          </p:cNvPr>
          <p:cNvGrpSpPr/>
          <p:nvPr/>
        </p:nvGrpSpPr>
        <p:grpSpPr>
          <a:xfrm>
            <a:off x="2209800" y="1960387"/>
            <a:ext cx="15240000" cy="4021313"/>
            <a:chOff x="0" y="0"/>
            <a:chExt cx="1564217" cy="1318993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40D39CF-FBF5-87D7-E773-B11F8D1B2CB8}"/>
                </a:ext>
              </a:extLst>
            </p:cNvPr>
            <p:cNvSpPr/>
            <p:nvPr/>
          </p:nvSpPr>
          <p:spPr>
            <a:xfrm>
              <a:off x="0" y="0"/>
              <a:ext cx="1564217" cy="1318993"/>
            </a:xfrm>
            <a:custGeom>
              <a:avLst/>
              <a:gdLst/>
              <a:ahLst/>
              <a:cxnLst/>
              <a:rect l="l" t="t" r="r" b="b"/>
              <a:pathLst>
                <a:path w="1564217" h="1318993">
                  <a:moveTo>
                    <a:pt x="19890" y="0"/>
                  </a:moveTo>
                  <a:lnTo>
                    <a:pt x="1544326" y="0"/>
                  </a:lnTo>
                  <a:cubicBezTo>
                    <a:pt x="1555311" y="0"/>
                    <a:pt x="1564217" y="8905"/>
                    <a:pt x="1564217" y="19890"/>
                  </a:cubicBezTo>
                  <a:lnTo>
                    <a:pt x="1564217" y="1299102"/>
                  </a:lnTo>
                  <a:cubicBezTo>
                    <a:pt x="1564217" y="1310088"/>
                    <a:pt x="1555311" y="1318993"/>
                    <a:pt x="1544326" y="1318993"/>
                  </a:cubicBezTo>
                  <a:lnTo>
                    <a:pt x="19890" y="1318993"/>
                  </a:lnTo>
                  <a:cubicBezTo>
                    <a:pt x="14615" y="1318993"/>
                    <a:pt x="9556" y="1316897"/>
                    <a:pt x="5826" y="1313167"/>
                  </a:cubicBezTo>
                  <a:cubicBezTo>
                    <a:pt x="2096" y="1309437"/>
                    <a:pt x="0" y="1304378"/>
                    <a:pt x="0" y="1299102"/>
                  </a:cubicBezTo>
                  <a:lnTo>
                    <a:pt x="0" y="19890"/>
                  </a:lnTo>
                  <a:cubicBezTo>
                    <a:pt x="0" y="8905"/>
                    <a:pt x="8905" y="0"/>
                    <a:pt x="19890" y="0"/>
                  </a:cubicBezTo>
                  <a:close/>
                </a:path>
              </a:pathLst>
            </a:custGeom>
            <a:solidFill>
              <a:srgbClr val="01234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677F70DD-CE04-FF7D-D04C-DC09B35575E0}"/>
                </a:ext>
              </a:extLst>
            </p:cNvPr>
            <p:cNvSpPr txBox="1"/>
            <p:nvPr/>
          </p:nvSpPr>
          <p:spPr>
            <a:xfrm>
              <a:off x="0" y="0"/>
              <a:ext cx="1564217" cy="1318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70BF7C9-07FE-5F02-514D-3052B4BF3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09750"/>
            <a:ext cx="7086600" cy="771852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9A66F50-0CFD-2A99-1484-F56EAD65C888}"/>
              </a:ext>
            </a:extLst>
          </p:cNvPr>
          <p:cNvSpPr txBox="1"/>
          <p:nvPr/>
        </p:nvSpPr>
        <p:spPr>
          <a:xfrm>
            <a:off x="8153400" y="2288945"/>
            <a:ext cx="88255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Création d’un réseau de noues paysagères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Noues successives N1 à N4 se rejettent dans un bassin d'orage enterré B1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Les noues reprennent eaux de ruissellement des espaces verts publics, eaux de certains parkings et sentiers via des drains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Chaque noue et bassin d'orage ont des ajutages réglementés </a:t>
            </a:r>
            <a:r>
              <a:rPr lang="fr-FR" sz="2400" i="1" dirty="0">
                <a:solidFill>
                  <a:schemeClr val="bg1"/>
                </a:solidFill>
              </a:rPr>
              <a:t>(faible débit accepté à la sortie : 5l/s/ha)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Les eaux reprises dans les noues percoleront en partie dans le sol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Chaque élément est surdimensionné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E3E161C-634B-DF68-6A51-5E58C2E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0133" y="6197715"/>
            <a:ext cx="7162800" cy="330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38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23B4-17E2-C353-6115-4F15EB01A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A8C7F38-912B-86EA-EFAA-D2A0F7C29BD6}"/>
              </a:ext>
            </a:extLst>
          </p:cNvPr>
          <p:cNvGrpSpPr/>
          <p:nvPr/>
        </p:nvGrpSpPr>
        <p:grpSpPr>
          <a:xfrm>
            <a:off x="-3756699" y="450056"/>
            <a:ext cx="168630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859EE4-856B-BFE8-2D90-A9DCADAAC6AA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6DB9BB5-36EB-8AD2-7114-B8C1B703BEC2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FDE62FA4-8927-0180-CA46-C6F36B9B3AA5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B67B1C4-8C76-C29A-25D3-507E80F7CF70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4"/>
            </a:pPr>
            <a:r>
              <a:rPr lang="en-US" sz="6752" dirty="0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Gestion des eaux </a:t>
            </a: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pluviales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A4EA4C67-027F-ABE6-6E3C-0182039FDD31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9E8AEE-6C2A-BF8E-595F-A9CCD37B4B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5" r="744"/>
          <a:stretch>
            <a:fillRect/>
          </a:stretch>
        </p:blipFill>
        <p:spPr>
          <a:xfrm>
            <a:off x="8338332" y="1781490"/>
            <a:ext cx="9691995" cy="7303243"/>
          </a:xfrm>
          <a:prstGeom prst="rect">
            <a:avLst/>
          </a:prstGeom>
        </p:spPr>
      </p:pic>
      <p:pic>
        <p:nvPicPr>
          <p:cNvPr id="7" name="Espace réservé du contenu 10">
            <a:extLst>
              <a:ext uri="{FF2B5EF4-FFF2-40B4-BE49-F238E27FC236}">
                <a16:creationId xmlns:a16="http://schemas.microsoft.com/office/drawing/2014/main" id="{C01964C0-D81A-974A-68DE-A3ACCCB4D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76" y="4676788"/>
            <a:ext cx="6324600" cy="47075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BCBF3D-9A0A-D7B1-5617-517106373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"/>
          <a:stretch>
            <a:fillRect/>
          </a:stretch>
        </p:blipFill>
        <p:spPr>
          <a:xfrm>
            <a:off x="554909" y="1881392"/>
            <a:ext cx="7361424" cy="261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3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E59A8-2EC2-85C7-C269-19F179A40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FF1962E-DA03-79E7-724C-3E28499A8043}"/>
              </a:ext>
            </a:extLst>
          </p:cNvPr>
          <p:cNvGrpSpPr/>
          <p:nvPr/>
        </p:nvGrpSpPr>
        <p:grpSpPr>
          <a:xfrm>
            <a:off x="-3756699" y="450056"/>
            <a:ext cx="103098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AC975B6-194C-0C07-5DCC-C9AA218D9957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D29E441-241A-B820-86BE-14C91BF95656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8ABD7B8-7CAD-A0F7-939D-0E1BD6959536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8231F8B-E16D-C39D-C125-D6831A5EE208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5"/>
            </a:pP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Mobilité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A21114AA-9F29-15DA-105B-CE572DA606F0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D3C03D-C95F-678A-0ADA-D0F9B4DCD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0" t="1829" r="1060" b="1663"/>
          <a:stretch>
            <a:fillRect/>
          </a:stretch>
        </p:blipFill>
        <p:spPr>
          <a:xfrm>
            <a:off x="4800600" y="1657936"/>
            <a:ext cx="8534400" cy="8001177"/>
          </a:xfrm>
          <a:prstGeom prst="rect">
            <a:avLst/>
          </a:prstGeom>
        </p:spPr>
      </p:pic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484A77DE-494E-506F-CF73-F0350A543AF5}"/>
              </a:ext>
            </a:extLst>
          </p:cNvPr>
          <p:cNvSpPr txBox="1">
            <a:spLocks/>
          </p:cNvSpPr>
          <p:nvPr/>
        </p:nvSpPr>
        <p:spPr bwMode="auto">
          <a:xfrm>
            <a:off x="9144000" y="1955062"/>
            <a:ext cx="2679302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Point d’accès unique se connectant sur la rue de Namêche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05ED7F90-D51C-AE6C-D1A1-40AED3F12349}"/>
              </a:ext>
            </a:extLst>
          </p:cNvPr>
          <p:cNvSpPr txBox="1">
            <a:spLocks/>
          </p:cNvSpPr>
          <p:nvPr/>
        </p:nvSpPr>
        <p:spPr bwMode="auto">
          <a:xfrm>
            <a:off x="5213289" y="4574800"/>
            <a:ext cx="2679302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Voirie partagée à sens unique présentant une largeur de 4 m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7622EEE5-06F0-1FD6-FB98-2CCEC1D704A3}"/>
              </a:ext>
            </a:extLst>
          </p:cNvPr>
          <p:cNvSpPr txBox="1">
            <a:spLocks/>
          </p:cNvSpPr>
          <p:nvPr/>
        </p:nvSpPr>
        <p:spPr bwMode="auto">
          <a:xfrm>
            <a:off x="9871114" y="5497243"/>
            <a:ext cx="2679302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2 places de stationnement par logement en site privé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F176C9A2-1A50-8B01-13FB-EEF69A0DFD71}"/>
              </a:ext>
            </a:extLst>
          </p:cNvPr>
          <p:cNvSpPr txBox="1">
            <a:spLocks/>
          </p:cNvSpPr>
          <p:nvPr/>
        </p:nvSpPr>
        <p:spPr bwMode="auto">
          <a:xfrm>
            <a:off x="5509843" y="2165623"/>
            <a:ext cx="2679302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Parking de 22 places aménages en entrée de site (dépose-minute)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835A7FA9-704A-5739-97B8-CDC26ACD7ED9}"/>
              </a:ext>
            </a:extLst>
          </p:cNvPr>
          <p:cNvSpPr txBox="1">
            <a:spLocks/>
          </p:cNvSpPr>
          <p:nvPr/>
        </p:nvSpPr>
        <p:spPr bwMode="auto">
          <a:xfrm>
            <a:off x="4343400" y="7015727"/>
            <a:ext cx="2099155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Zones de stationnement aménagées à l’intérieur du site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  <p:sp>
        <p:nvSpPr>
          <p:cNvPr id="22" name="Espace réservé du texte 12">
            <a:extLst>
              <a:ext uri="{FF2B5EF4-FFF2-40B4-BE49-F238E27FC236}">
                <a16:creationId xmlns:a16="http://schemas.microsoft.com/office/drawing/2014/main" id="{3EEFFD8F-C19F-3834-DA67-8B89FCD3E9A0}"/>
              </a:ext>
            </a:extLst>
          </p:cNvPr>
          <p:cNvSpPr txBox="1">
            <a:spLocks/>
          </p:cNvSpPr>
          <p:nvPr/>
        </p:nvSpPr>
        <p:spPr bwMode="auto">
          <a:xfrm>
            <a:off x="10210800" y="3848100"/>
            <a:ext cx="2679302" cy="51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fr-FR" sz="1400" b="1" kern="0" dirty="0">
                <a:highlight>
                  <a:srgbClr val="FFFF00"/>
                </a:highlight>
              </a:rPr>
              <a:t>Cheminement piéton au sein de l’espace vert central</a:t>
            </a:r>
            <a:endParaRPr lang="fr-BE" sz="1400" b="1" kern="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8647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CB9CD-6FB6-FB94-1C50-60DB4B52C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2F3E56C-52D2-1667-3C66-8B4DA6C80AE5}"/>
              </a:ext>
            </a:extLst>
          </p:cNvPr>
          <p:cNvGrpSpPr/>
          <p:nvPr/>
        </p:nvGrpSpPr>
        <p:grpSpPr>
          <a:xfrm>
            <a:off x="-3756699" y="450056"/>
            <a:ext cx="10843299" cy="1157288"/>
            <a:chOff x="0" y="0"/>
            <a:chExt cx="3254674" cy="304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97875C-AF78-9048-AB0F-D3257A8940E1}"/>
                </a:ext>
              </a:extLst>
            </p:cNvPr>
            <p:cNvSpPr/>
            <p:nvPr/>
          </p:nvSpPr>
          <p:spPr>
            <a:xfrm>
              <a:off x="0" y="0"/>
              <a:ext cx="3254674" cy="304800"/>
            </a:xfrm>
            <a:custGeom>
              <a:avLst/>
              <a:gdLst/>
              <a:ahLst/>
              <a:cxnLst/>
              <a:rect l="l" t="t" r="r" b="b"/>
              <a:pathLst>
                <a:path w="3254674" h="304800">
                  <a:moveTo>
                    <a:pt x="3051474" y="0"/>
                  </a:moveTo>
                  <a:lnTo>
                    <a:pt x="0" y="0"/>
                  </a:lnTo>
                  <a:lnTo>
                    <a:pt x="203200" y="304800"/>
                  </a:lnTo>
                  <a:lnTo>
                    <a:pt x="3254674" y="304800"/>
                  </a:lnTo>
                  <a:lnTo>
                    <a:pt x="3051474" y="0"/>
                  </a:lnTo>
                  <a:close/>
                </a:path>
              </a:pathLst>
            </a:custGeom>
            <a:solidFill>
              <a:srgbClr val="FFBF35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4C14E9D-A746-45EE-E910-A0932FA9D3F4}"/>
                </a:ext>
              </a:extLst>
            </p:cNvPr>
            <p:cNvSpPr txBox="1"/>
            <p:nvPr/>
          </p:nvSpPr>
          <p:spPr>
            <a:xfrm>
              <a:off x="101600" y="-76200"/>
              <a:ext cx="3051474" cy="38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2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E10FE8D-ED79-D21C-60EE-A73C58401848}"/>
              </a:ext>
            </a:extLst>
          </p:cNvPr>
          <p:cNvSpPr/>
          <p:nvPr/>
        </p:nvSpPr>
        <p:spPr>
          <a:xfrm>
            <a:off x="15221831" y="9019429"/>
            <a:ext cx="2808496" cy="981656"/>
          </a:xfrm>
          <a:custGeom>
            <a:avLst/>
            <a:gdLst/>
            <a:ahLst/>
            <a:cxnLst/>
            <a:rect l="l" t="t" r="r" b="b"/>
            <a:pathLst>
              <a:path w="2808496" h="981656">
                <a:moveTo>
                  <a:pt x="0" y="0"/>
                </a:moveTo>
                <a:lnTo>
                  <a:pt x="2808496" y="0"/>
                </a:lnTo>
                <a:lnTo>
                  <a:pt x="2808496" y="981655"/>
                </a:lnTo>
                <a:lnTo>
                  <a:pt x="0" y="981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D18572B-BD20-9FC6-A940-B6BC69770A59}"/>
              </a:ext>
            </a:extLst>
          </p:cNvPr>
          <p:cNvSpPr txBox="1"/>
          <p:nvPr/>
        </p:nvSpPr>
        <p:spPr>
          <a:xfrm>
            <a:off x="-255822" y="553983"/>
            <a:ext cx="123716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71977" lvl="1" indent="-1143000" algn="l">
              <a:lnSpc>
                <a:spcPts val="7630"/>
              </a:lnSpc>
              <a:buFont typeface="+mj-lt"/>
              <a:buAutoNum type="arabicPeriod" startAt="5"/>
            </a:pPr>
            <a:r>
              <a:rPr lang="en-US" sz="6752" dirty="0" err="1">
                <a:solidFill>
                  <a:srgbClr val="012340"/>
                </a:solidFill>
                <a:latin typeface="Anton"/>
                <a:ea typeface="Anton"/>
                <a:cs typeface="Anton"/>
                <a:sym typeface="Anton"/>
              </a:rPr>
              <a:t>Mobilité</a:t>
            </a:r>
            <a:endParaRPr lang="en-US" sz="6752" dirty="0">
              <a:solidFill>
                <a:srgbClr val="01234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B3426299-65C5-3B1C-50B4-807562B55A96}"/>
              </a:ext>
            </a:extLst>
          </p:cNvPr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00416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FC50FF3-5162-118A-F0E6-376D3E255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76" y="2557995"/>
            <a:ext cx="9681851" cy="582529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7D50107-3327-803D-E447-F506496552E1}"/>
              </a:ext>
            </a:extLst>
          </p:cNvPr>
          <p:cNvSpPr txBox="1"/>
          <p:nvPr/>
        </p:nvSpPr>
        <p:spPr>
          <a:xfrm>
            <a:off x="685800" y="8427382"/>
            <a:ext cx="220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Début sens unique</a:t>
            </a:r>
            <a:endParaRPr lang="fr-BE" sz="3200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1F5D7A0-E397-C21C-A0E0-562C107D1B5E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790700" y="6819900"/>
            <a:ext cx="647700" cy="1607482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CE0F58F3-60D6-FE01-183F-5D2FA7E660AC}"/>
              </a:ext>
            </a:extLst>
          </p:cNvPr>
          <p:cNvSpPr txBox="1"/>
          <p:nvPr/>
        </p:nvSpPr>
        <p:spPr>
          <a:xfrm>
            <a:off x="1410803" y="1690104"/>
            <a:ext cx="1616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Potelets</a:t>
            </a:r>
            <a:endParaRPr lang="fr-BE" sz="3200" dirty="0">
              <a:solidFill>
                <a:srgbClr val="FF0000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2C48EEC-5234-696F-AE86-A561583417B4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2219228" y="2274879"/>
            <a:ext cx="1057372" cy="14970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54B7826-CC13-A179-94AC-D22DF0B8A5CC}"/>
              </a:ext>
            </a:extLst>
          </p:cNvPr>
          <p:cNvSpPr txBox="1"/>
          <p:nvPr/>
        </p:nvSpPr>
        <p:spPr>
          <a:xfrm>
            <a:off x="5153734" y="1730505"/>
            <a:ext cx="3990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Un seul accès véhicule</a:t>
            </a:r>
            <a:endParaRPr lang="fr-BE" sz="3200" dirty="0">
              <a:solidFill>
                <a:srgbClr val="FF0000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98A04AA-7390-98EE-CA73-ADEB0716543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7148867" y="2315280"/>
            <a:ext cx="623533" cy="33616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41AB26FF-599D-B2BE-CCB7-8D0C80D4F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327" y="471223"/>
            <a:ext cx="7966000" cy="866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62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6882" y="-2162709"/>
            <a:ext cx="18949229" cy="16747644"/>
          </a:xfrm>
          <a:custGeom>
            <a:avLst/>
            <a:gdLst/>
            <a:ahLst/>
            <a:cxnLst/>
            <a:rect l="l" t="t" r="r" b="b"/>
            <a:pathLst>
              <a:path w="18949229" h="16747644">
                <a:moveTo>
                  <a:pt x="0" y="0"/>
                </a:moveTo>
                <a:lnTo>
                  <a:pt x="18949228" y="0"/>
                </a:lnTo>
                <a:lnTo>
                  <a:pt x="18949228" y="16747644"/>
                </a:lnTo>
                <a:lnTo>
                  <a:pt x="0" y="16747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8000"/>
            </a:blip>
            <a:stretch>
              <a:fillRect t="-761" b="-76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flipH="1" flipV="1">
            <a:off x="563376" y="9658350"/>
            <a:ext cx="14658430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3203785" y="3668249"/>
            <a:ext cx="11880430" cy="299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7"/>
              </a:lnSpc>
            </a:pPr>
            <a:r>
              <a:rPr lang="en-US" sz="1036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Merci pour votre écoute !</a:t>
            </a:r>
          </a:p>
        </p:txBody>
      </p:sp>
      <p:sp>
        <p:nvSpPr>
          <p:cNvPr id="5" name="Freeform 5"/>
          <p:cNvSpPr/>
          <p:nvPr/>
        </p:nvSpPr>
        <p:spPr>
          <a:xfrm>
            <a:off x="15367660" y="9178263"/>
            <a:ext cx="2611379" cy="737715"/>
          </a:xfrm>
          <a:custGeom>
            <a:avLst/>
            <a:gdLst/>
            <a:ahLst/>
            <a:cxnLst/>
            <a:rect l="l" t="t" r="r" b="b"/>
            <a:pathLst>
              <a:path w="2611379" h="737715">
                <a:moveTo>
                  <a:pt x="0" y="0"/>
                </a:moveTo>
                <a:lnTo>
                  <a:pt x="2611379" y="0"/>
                </a:lnTo>
                <a:lnTo>
                  <a:pt x="2611379" y="737715"/>
                </a:lnTo>
                <a:lnTo>
                  <a:pt x="0" y="737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BCD63E-B81B-4B65-A50E-C786AF2391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7617" y="4603440"/>
            <a:ext cx="9401696" cy="3564396"/>
          </a:xfrm>
        </p:spPr>
        <p:txBody>
          <a:bodyPr/>
          <a:lstStyle/>
          <a:p>
            <a:r>
              <a:rPr lang="fr-FR" dirty="0"/>
              <a:t>Permis </a:t>
            </a:r>
            <a:r>
              <a:rPr lang="fr-FR" dirty="0">
                <a:solidFill>
                  <a:srgbClr val="0A3F63"/>
                </a:solidFill>
              </a:rPr>
              <a:t>d’urbanisation</a:t>
            </a:r>
            <a:endParaRPr lang="fr-BE" dirty="0">
              <a:solidFill>
                <a:srgbClr val="0A3F63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3FB376D-7557-8004-DE63-72C210D46F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32725" y="5954171"/>
            <a:ext cx="8627306" cy="862935"/>
          </a:xfrm>
        </p:spPr>
        <p:txBody>
          <a:bodyPr/>
          <a:lstStyle/>
          <a:p>
            <a:r>
              <a:rPr lang="fr-FR" b="1" dirty="0">
                <a:solidFill>
                  <a:schemeClr val="accent2"/>
                </a:solidFill>
              </a:rPr>
              <a:t>Réunion d’information préalable</a:t>
            </a:r>
            <a:endParaRPr lang="fr-BE" b="1" dirty="0">
              <a:solidFill>
                <a:schemeClr val="accent2"/>
              </a:solidFill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1B01F58-D2E3-6AEA-09B0-CA64F0D85342}"/>
              </a:ext>
            </a:extLst>
          </p:cNvPr>
          <p:cNvSpPr txBox="1">
            <a:spLocks/>
          </p:cNvSpPr>
          <p:nvPr/>
        </p:nvSpPr>
        <p:spPr bwMode="auto">
          <a:xfrm>
            <a:off x="6115013" y="9326607"/>
            <a:ext cx="9401696" cy="67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accent1"/>
                </a:solidFill>
                <a:latin typeface="Hanken Grotesk SemiBold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fr-FR" sz="3300" kern="0" dirty="0"/>
              <a:t>17 septembre 2026</a:t>
            </a:r>
            <a:endParaRPr lang="fr-BE" sz="3300" kern="0" dirty="0"/>
          </a:p>
        </p:txBody>
      </p:sp>
    </p:spTree>
    <p:extLst>
      <p:ext uri="{BB962C8B-B14F-4D97-AF65-F5344CB8AC3E}">
        <p14:creationId xmlns:p14="http://schemas.microsoft.com/office/powerpoint/2010/main" val="3805576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EAF616-B59A-9C8D-7D63-4A691E0D22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27676" y="3197796"/>
            <a:ext cx="9073008" cy="4321968"/>
          </a:xfrm>
        </p:spPr>
        <p:txBody>
          <a:bodyPr/>
          <a:lstStyle/>
          <a:p>
            <a:pPr>
              <a:buAutoNum type="alphaUcPeriod"/>
            </a:pPr>
            <a:r>
              <a:rPr lang="fr-FR" dirty="0"/>
              <a:t>Procédure « Etude d’incidences »</a:t>
            </a:r>
          </a:p>
          <a:p>
            <a:pPr>
              <a:buAutoNum type="alphaUcPeriod"/>
            </a:pPr>
            <a:r>
              <a:rPr lang="fr-FR" dirty="0"/>
              <a:t>Contenu d’une étude d’incidences sur l’environnement</a:t>
            </a:r>
          </a:p>
          <a:p>
            <a:pPr>
              <a:buAutoNum type="alphaUcPeriod"/>
            </a:pPr>
            <a:r>
              <a:rPr lang="fr-FR" dirty="0"/>
              <a:t>Objectifs de la réunion d’information préalable (RIP)</a:t>
            </a:r>
          </a:p>
          <a:p>
            <a:pPr>
              <a:buAutoNum type="alphaUcPeriod"/>
            </a:pPr>
            <a:endParaRPr lang="fr-BE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543B28-FB6E-5FC5-9C62-8054159594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36517" y="980814"/>
            <a:ext cx="10352000" cy="2326482"/>
          </a:xfrm>
        </p:spPr>
        <p:txBody>
          <a:bodyPr/>
          <a:lstStyle/>
          <a:p>
            <a:r>
              <a:rPr lang="fr-FR" dirty="0"/>
              <a:t>Déroulement de l’exposé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71545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7A4FE52-1C27-B3DC-1515-1B7522A551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8532948" cy="1188243"/>
          </a:xfrm>
        </p:spPr>
        <p:txBody>
          <a:bodyPr/>
          <a:lstStyle/>
          <a:p>
            <a:r>
              <a:rPr lang="fr-FR" dirty="0"/>
              <a:t>A.  Contexte légal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998CD7-8DDA-55C0-C4DD-1C3240D9EC1A}"/>
              </a:ext>
            </a:extLst>
          </p:cNvPr>
          <p:cNvSpPr txBox="1"/>
          <p:nvPr/>
        </p:nvSpPr>
        <p:spPr>
          <a:xfrm>
            <a:off x="3095328" y="2475421"/>
            <a:ext cx="122053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Le projet nécessite l’introduction d’un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permis d’urbanisation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33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Le permis d’urbanisation doit être accompagné d’une étude  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d’incidences sur l’environnement si celui-ci couvre une superficie de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plus de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2 ha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33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L’EIE doit être réalisé par un bureau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indépendant agréé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par la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région wallonne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33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BE" sz="2700" dirty="0">
                <a:solidFill>
                  <a:srgbClr val="0A3F63"/>
                </a:solidFill>
                <a:latin typeface="Hanken Grotesk" pitchFamily="2" charset="0"/>
              </a:rPr>
              <a:t>                La procédure est régie par le code de l’environnement </a:t>
            </a:r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</a:rPr>
              <a:t>et le Code de </a:t>
            </a:r>
          </a:p>
          <a:p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</a:rPr>
              <a:t>               développement territorial (CoDT)</a:t>
            </a:r>
          </a:p>
          <a:p>
            <a:endParaRPr lang="fr-BE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BE" sz="2700" dirty="0">
                <a:solidFill>
                  <a:srgbClr val="0A3F63"/>
                </a:solidFill>
                <a:latin typeface="Hanken Grotesk" pitchFamily="2" charset="0"/>
              </a:rPr>
              <a:t>                L’autorité compétente pour l’instruction du dossier est le </a:t>
            </a:r>
            <a:r>
              <a:rPr lang="fr-BE" sz="2700" b="1" dirty="0">
                <a:solidFill>
                  <a:srgbClr val="0A3F63"/>
                </a:solidFill>
                <a:latin typeface="Hanken Grotesk" pitchFamily="2" charset="0"/>
              </a:rPr>
              <a:t>collège </a:t>
            </a:r>
          </a:p>
          <a:p>
            <a:r>
              <a:rPr lang="fr-BE" sz="2700" b="1" dirty="0">
                <a:solidFill>
                  <a:srgbClr val="0A3F63"/>
                </a:solidFill>
                <a:latin typeface="Hanken Grotesk" pitchFamily="2" charset="0"/>
              </a:rPr>
              <a:t>                communal</a:t>
            </a:r>
          </a:p>
        </p:txBody>
      </p:sp>
      <p:pic>
        <p:nvPicPr>
          <p:cNvPr id="4" name="Graphique 3" descr="Scène de colline">
            <a:extLst>
              <a:ext uri="{FF2B5EF4-FFF2-40B4-BE49-F238E27FC236}">
                <a16:creationId xmlns:a16="http://schemas.microsoft.com/office/drawing/2014/main" id="{2A12EEBB-BFEA-AC77-ECD9-3EA6AE3A65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52187" y="3689130"/>
            <a:ext cx="723600" cy="723600"/>
          </a:xfrm>
          <a:prstGeom prst="rect">
            <a:avLst/>
          </a:prstGeom>
        </p:spPr>
      </p:pic>
      <p:pic>
        <p:nvPicPr>
          <p:cNvPr id="7" name="Graphique 6" descr="Accueil">
            <a:extLst>
              <a:ext uri="{FF2B5EF4-FFF2-40B4-BE49-F238E27FC236}">
                <a16:creationId xmlns:a16="http://schemas.microsoft.com/office/drawing/2014/main" id="{A17C6FE9-1059-2F53-B968-521A38858B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0442" y="2392986"/>
            <a:ext cx="685800" cy="685800"/>
          </a:xfrm>
          <a:prstGeom prst="rect">
            <a:avLst/>
          </a:prstGeom>
        </p:spPr>
      </p:pic>
      <p:pic>
        <p:nvPicPr>
          <p:cNvPr id="9" name="Graphique 8" descr="Public cible">
            <a:extLst>
              <a:ext uri="{FF2B5EF4-FFF2-40B4-BE49-F238E27FC236}">
                <a16:creationId xmlns:a16="http://schemas.microsoft.com/office/drawing/2014/main" id="{072BC2AA-2F1D-B6C7-881A-837C7865EB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2430" y="5163570"/>
            <a:ext cx="901824" cy="901824"/>
          </a:xfrm>
          <a:prstGeom prst="rect">
            <a:avLst/>
          </a:prstGeom>
        </p:spPr>
      </p:pic>
      <p:pic>
        <p:nvPicPr>
          <p:cNvPr id="11" name="Graphique 10" descr="Réseau de tâches">
            <a:extLst>
              <a:ext uri="{FF2B5EF4-FFF2-40B4-BE49-F238E27FC236}">
                <a16:creationId xmlns:a16="http://schemas.microsoft.com/office/drawing/2014/main" id="{90095F27-BF96-06E6-1507-3DA9DCE169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0193" y="6459714"/>
            <a:ext cx="901824" cy="901824"/>
          </a:xfrm>
          <a:prstGeom prst="rect">
            <a:avLst/>
          </a:prstGeom>
        </p:spPr>
      </p:pic>
      <p:pic>
        <p:nvPicPr>
          <p:cNvPr id="15" name="Graphique 14" descr="Marteau de président">
            <a:extLst>
              <a:ext uri="{FF2B5EF4-FFF2-40B4-BE49-F238E27FC236}">
                <a16:creationId xmlns:a16="http://schemas.microsoft.com/office/drawing/2014/main" id="{5B0B5175-B011-9F18-7BF6-04479C834C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0193" y="7735788"/>
            <a:ext cx="806298" cy="80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88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F5EDE-7146-074C-171C-22229531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3690411-98CE-4353-C23D-25AA240C2A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390861"/>
            <a:ext cx="8532948" cy="1188243"/>
          </a:xfrm>
        </p:spPr>
        <p:txBody>
          <a:bodyPr/>
          <a:lstStyle/>
          <a:p>
            <a:r>
              <a:rPr lang="fr-FR" dirty="0"/>
              <a:t>A.  Procédure</a:t>
            </a:r>
            <a:endParaRPr lang="fr-BE" dirty="0"/>
          </a:p>
        </p:txBody>
      </p:sp>
      <p:sp>
        <p:nvSpPr>
          <p:cNvPr id="4" name="Flèche vers le bas 55">
            <a:extLst>
              <a:ext uri="{FF2B5EF4-FFF2-40B4-BE49-F238E27FC236}">
                <a16:creationId xmlns:a16="http://schemas.microsoft.com/office/drawing/2014/main" id="{F1741D10-07A4-2A51-7352-7F986A7A3164}"/>
              </a:ext>
            </a:extLst>
          </p:cNvPr>
          <p:cNvSpPr/>
          <p:nvPr/>
        </p:nvSpPr>
        <p:spPr bwMode="auto">
          <a:xfrm>
            <a:off x="8921085" y="6871693"/>
            <a:ext cx="128931" cy="75741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2A727AF7-2DD1-2731-B298-BADFCC39E29F}"/>
              </a:ext>
            </a:extLst>
          </p:cNvPr>
          <p:cNvSpPr/>
          <p:nvPr/>
        </p:nvSpPr>
        <p:spPr bwMode="auto">
          <a:xfrm>
            <a:off x="5739738" y="3209454"/>
            <a:ext cx="6104148" cy="565302"/>
          </a:xfrm>
          <a:custGeom>
            <a:avLst/>
            <a:gdLst>
              <a:gd name="connsiteX0" fmla="*/ 0 w 4347096"/>
              <a:gd name="connsiteY0" fmla="*/ 150811 h 904847"/>
              <a:gd name="connsiteX1" fmla="*/ 150811 w 4347096"/>
              <a:gd name="connsiteY1" fmla="*/ 0 h 904847"/>
              <a:gd name="connsiteX2" fmla="*/ 4196285 w 4347096"/>
              <a:gd name="connsiteY2" fmla="*/ 0 h 904847"/>
              <a:gd name="connsiteX3" fmla="*/ 4347096 w 4347096"/>
              <a:gd name="connsiteY3" fmla="*/ 150811 h 904847"/>
              <a:gd name="connsiteX4" fmla="*/ 4347096 w 4347096"/>
              <a:gd name="connsiteY4" fmla="*/ 754036 h 904847"/>
              <a:gd name="connsiteX5" fmla="*/ 4196285 w 4347096"/>
              <a:gd name="connsiteY5" fmla="*/ 904847 h 904847"/>
              <a:gd name="connsiteX6" fmla="*/ 150811 w 4347096"/>
              <a:gd name="connsiteY6" fmla="*/ 904847 h 904847"/>
              <a:gd name="connsiteX7" fmla="*/ 0 w 4347096"/>
              <a:gd name="connsiteY7" fmla="*/ 754036 h 904847"/>
              <a:gd name="connsiteX8" fmla="*/ 0 w 4347096"/>
              <a:gd name="connsiteY8" fmla="*/ 150811 h 90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47096" h="904847">
                <a:moveTo>
                  <a:pt x="0" y="150811"/>
                </a:moveTo>
                <a:cubicBezTo>
                  <a:pt x="0" y="67520"/>
                  <a:pt x="67520" y="0"/>
                  <a:pt x="150811" y="0"/>
                </a:cubicBezTo>
                <a:lnTo>
                  <a:pt x="4196285" y="0"/>
                </a:lnTo>
                <a:cubicBezTo>
                  <a:pt x="4279576" y="0"/>
                  <a:pt x="4347096" y="67520"/>
                  <a:pt x="4347096" y="150811"/>
                </a:cubicBezTo>
                <a:lnTo>
                  <a:pt x="4347096" y="754036"/>
                </a:lnTo>
                <a:cubicBezTo>
                  <a:pt x="4347096" y="837327"/>
                  <a:pt x="4279576" y="904847"/>
                  <a:pt x="4196285" y="904847"/>
                </a:cubicBezTo>
                <a:lnTo>
                  <a:pt x="150811" y="904847"/>
                </a:lnTo>
                <a:cubicBezTo>
                  <a:pt x="67520" y="904847"/>
                  <a:pt x="0" y="837327"/>
                  <a:pt x="0" y="754036"/>
                </a:cubicBezTo>
                <a:lnTo>
                  <a:pt x="0" y="1508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2722" tIns="66257" rIns="312722" bIns="6625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 de l’EIE</a:t>
            </a:r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CC91B58A-9785-3700-855A-A83A3A5619A5}"/>
              </a:ext>
            </a:extLst>
          </p:cNvPr>
          <p:cNvSpPr/>
          <p:nvPr/>
        </p:nvSpPr>
        <p:spPr bwMode="auto">
          <a:xfrm>
            <a:off x="5147556" y="5808937"/>
            <a:ext cx="7194780" cy="792848"/>
          </a:xfrm>
          <a:custGeom>
            <a:avLst/>
            <a:gdLst>
              <a:gd name="connsiteX0" fmla="*/ 0 w 5899525"/>
              <a:gd name="connsiteY0" fmla="*/ 87168 h 522996"/>
              <a:gd name="connsiteX1" fmla="*/ 87168 w 5899525"/>
              <a:gd name="connsiteY1" fmla="*/ 0 h 522996"/>
              <a:gd name="connsiteX2" fmla="*/ 5812357 w 5899525"/>
              <a:gd name="connsiteY2" fmla="*/ 0 h 522996"/>
              <a:gd name="connsiteX3" fmla="*/ 5899525 w 5899525"/>
              <a:gd name="connsiteY3" fmla="*/ 87168 h 522996"/>
              <a:gd name="connsiteX4" fmla="*/ 5899525 w 5899525"/>
              <a:gd name="connsiteY4" fmla="*/ 435828 h 522996"/>
              <a:gd name="connsiteX5" fmla="*/ 5812357 w 5899525"/>
              <a:gd name="connsiteY5" fmla="*/ 522996 h 522996"/>
              <a:gd name="connsiteX6" fmla="*/ 87168 w 5899525"/>
              <a:gd name="connsiteY6" fmla="*/ 522996 h 522996"/>
              <a:gd name="connsiteX7" fmla="*/ 0 w 5899525"/>
              <a:gd name="connsiteY7" fmla="*/ 435828 h 522996"/>
              <a:gd name="connsiteX8" fmla="*/ 0 w 5899525"/>
              <a:gd name="connsiteY8" fmla="*/ 87168 h 52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9525" h="522996">
                <a:moveTo>
                  <a:pt x="0" y="87168"/>
                </a:moveTo>
                <a:cubicBezTo>
                  <a:pt x="0" y="39026"/>
                  <a:pt x="39026" y="0"/>
                  <a:pt x="87168" y="0"/>
                </a:cubicBezTo>
                <a:lnTo>
                  <a:pt x="5812357" y="0"/>
                </a:lnTo>
                <a:cubicBezTo>
                  <a:pt x="5860499" y="0"/>
                  <a:pt x="5899525" y="39026"/>
                  <a:pt x="5899525" y="87168"/>
                </a:cubicBezTo>
                <a:lnTo>
                  <a:pt x="5899525" y="435828"/>
                </a:lnTo>
                <a:cubicBezTo>
                  <a:pt x="5899525" y="483970"/>
                  <a:pt x="5860499" y="522996"/>
                  <a:pt x="5812357" y="522996"/>
                </a:cubicBezTo>
                <a:lnTo>
                  <a:pt x="87168" y="522996"/>
                </a:lnTo>
                <a:cubicBezTo>
                  <a:pt x="39026" y="522996"/>
                  <a:pt x="0" y="483970"/>
                  <a:pt x="0" y="435828"/>
                </a:cubicBezTo>
                <a:lnTo>
                  <a:pt x="0" y="8716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762" tIns="38297" rIns="284762" bIns="3829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alt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Dépôt de la demande de permis accompagnée de l’EIE</a:t>
            </a:r>
            <a:endParaRPr lang="fr-B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rme libre 18">
            <a:extLst>
              <a:ext uri="{FF2B5EF4-FFF2-40B4-BE49-F238E27FC236}">
                <a16:creationId xmlns:a16="http://schemas.microsoft.com/office/drawing/2014/main" id="{E32F0E63-2664-D5D2-62EC-7A17AE4BD9F0}"/>
              </a:ext>
            </a:extLst>
          </p:cNvPr>
          <p:cNvSpPr/>
          <p:nvPr/>
        </p:nvSpPr>
        <p:spPr bwMode="auto">
          <a:xfrm>
            <a:off x="5739738" y="7951813"/>
            <a:ext cx="6104148" cy="565613"/>
          </a:xfrm>
          <a:custGeom>
            <a:avLst/>
            <a:gdLst>
              <a:gd name="connsiteX0" fmla="*/ 0 w 4347096"/>
              <a:gd name="connsiteY0" fmla="*/ 87001 h 521997"/>
              <a:gd name="connsiteX1" fmla="*/ 87001 w 4347096"/>
              <a:gd name="connsiteY1" fmla="*/ 0 h 521997"/>
              <a:gd name="connsiteX2" fmla="*/ 4260095 w 4347096"/>
              <a:gd name="connsiteY2" fmla="*/ 0 h 521997"/>
              <a:gd name="connsiteX3" fmla="*/ 4347096 w 4347096"/>
              <a:gd name="connsiteY3" fmla="*/ 87001 h 521997"/>
              <a:gd name="connsiteX4" fmla="*/ 4347096 w 4347096"/>
              <a:gd name="connsiteY4" fmla="*/ 434996 h 521997"/>
              <a:gd name="connsiteX5" fmla="*/ 4260095 w 4347096"/>
              <a:gd name="connsiteY5" fmla="*/ 521997 h 521997"/>
              <a:gd name="connsiteX6" fmla="*/ 87001 w 4347096"/>
              <a:gd name="connsiteY6" fmla="*/ 521997 h 521997"/>
              <a:gd name="connsiteX7" fmla="*/ 0 w 4347096"/>
              <a:gd name="connsiteY7" fmla="*/ 434996 h 521997"/>
              <a:gd name="connsiteX8" fmla="*/ 0 w 4347096"/>
              <a:gd name="connsiteY8" fmla="*/ 87001 h 52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47096" h="521997">
                <a:moveTo>
                  <a:pt x="0" y="87001"/>
                </a:moveTo>
                <a:cubicBezTo>
                  <a:pt x="0" y="38952"/>
                  <a:pt x="38952" y="0"/>
                  <a:pt x="87001" y="0"/>
                </a:cubicBezTo>
                <a:lnTo>
                  <a:pt x="4260095" y="0"/>
                </a:lnTo>
                <a:cubicBezTo>
                  <a:pt x="4308144" y="0"/>
                  <a:pt x="4347096" y="38952"/>
                  <a:pt x="4347096" y="87001"/>
                </a:cubicBezTo>
                <a:lnTo>
                  <a:pt x="4347096" y="434996"/>
                </a:lnTo>
                <a:cubicBezTo>
                  <a:pt x="4347096" y="483045"/>
                  <a:pt x="4308144" y="521997"/>
                  <a:pt x="4260095" y="521997"/>
                </a:cubicBezTo>
                <a:lnTo>
                  <a:pt x="87001" y="521997"/>
                </a:lnTo>
                <a:cubicBezTo>
                  <a:pt x="38952" y="521997"/>
                  <a:pt x="0" y="483045"/>
                  <a:pt x="0" y="434996"/>
                </a:cubicBezTo>
                <a:lnTo>
                  <a:pt x="0" y="870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688" tIns="38223" rIns="284688" bIns="38223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 de la demande de permis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40DACB2-8454-13CD-D570-34AF66FCD239}"/>
              </a:ext>
            </a:extLst>
          </p:cNvPr>
          <p:cNvGrpSpPr/>
          <p:nvPr/>
        </p:nvGrpSpPr>
        <p:grpSpPr bwMode="auto">
          <a:xfrm>
            <a:off x="5739263" y="9247956"/>
            <a:ext cx="6105039" cy="565410"/>
            <a:chOff x="989778" y="2764068"/>
            <a:chExt cx="4347096" cy="531360"/>
          </a:xfrm>
          <a:solidFill>
            <a:schemeClr val="bg1">
              <a:lumMod val="95000"/>
            </a:schemeClr>
          </a:solidFill>
        </p:grpSpPr>
        <p:sp>
          <p:nvSpPr>
            <p:cNvPr id="10" name="Rectangle à coins arrondis 13">
              <a:extLst>
                <a:ext uri="{FF2B5EF4-FFF2-40B4-BE49-F238E27FC236}">
                  <a16:creationId xmlns:a16="http://schemas.microsoft.com/office/drawing/2014/main" id="{675D04C8-6D67-00CF-304D-2AF3968B08FC}"/>
                </a:ext>
              </a:extLst>
            </p:cNvPr>
            <p:cNvSpPr/>
            <p:nvPr/>
          </p:nvSpPr>
          <p:spPr>
            <a:xfrm>
              <a:off x="989778" y="2764068"/>
              <a:ext cx="4347096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sz="27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22D24C8-2D3F-A953-4256-0E67D6910B55}"/>
                </a:ext>
              </a:extLst>
            </p:cNvPr>
            <p:cNvSpPr/>
            <p:nvPr/>
          </p:nvSpPr>
          <p:spPr>
            <a:xfrm>
              <a:off x="1015717" y="2790007"/>
              <a:ext cx="4295218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46465" tIns="0" rIns="246465" bIns="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BE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Décision par l’autorité compétente</a:t>
              </a:r>
            </a:p>
          </p:txBody>
        </p:sp>
      </p:grpSp>
      <p:sp>
        <p:nvSpPr>
          <p:cNvPr id="12" name="Flèche vers le bas 20">
            <a:extLst>
              <a:ext uri="{FF2B5EF4-FFF2-40B4-BE49-F238E27FC236}">
                <a16:creationId xmlns:a16="http://schemas.microsoft.com/office/drawing/2014/main" id="{CB288E20-5025-65A9-E17F-14B8DF6B2693}"/>
              </a:ext>
            </a:extLst>
          </p:cNvPr>
          <p:cNvSpPr/>
          <p:nvPr/>
        </p:nvSpPr>
        <p:spPr bwMode="auto">
          <a:xfrm>
            <a:off x="8921088" y="4073647"/>
            <a:ext cx="147141" cy="319769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rme libre 49">
            <a:extLst>
              <a:ext uri="{FF2B5EF4-FFF2-40B4-BE49-F238E27FC236}">
                <a16:creationId xmlns:a16="http://schemas.microsoft.com/office/drawing/2014/main" id="{402D5F89-9615-4B83-3921-3E5218C662C7}"/>
              </a:ext>
            </a:extLst>
          </p:cNvPr>
          <p:cNvSpPr/>
          <p:nvPr/>
        </p:nvSpPr>
        <p:spPr bwMode="auto">
          <a:xfrm>
            <a:off x="5739263" y="1256995"/>
            <a:ext cx="6068612" cy="565613"/>
          </a:xfrm>
          <a:custGeom>
            <a:avLst/>
            <a:gdLst>
              <a:gd name="connsiteX0" fmla="*/ 0 w 5899525"/>
              <a:gd name="connsiteY0" fmla="*/ 87168 h 522996"/>
              <a:gd name="connsiteX1" fmla="*/ 87168 w 5899525"/>
              <a:gd name="connsiteY1" fmla="*/ 0 h 522996"/>
              <a:gd name="connsiteX2" fmla="*/ 5812357 w 5899525"/>
              <a:gd name="connsiteY2" fmla="*/ 0 h 522996"/>
              <a:gd name="connsiteX3" fmla="*/ 5899525 w 5899525"/>
              <a:gd name="connsiteY3" fmla="*/ 87168 h 522996"/>
              <a:gd name="connsiteX4" fmla="*/ 5899525 w 5899525"/>
              <a:gd name="connsiteY4" fmla="*/ 435828 h 522996"/>
              <a:gd name="connsiteX5" fmla="*/ 5812357 w 5899525"/>
              <a:gd name="connsiteY5" fmla="*/ 522996 h 522996"/>
              <a:gd name="connsiteX6" fmla="*/ 87168 w 5899525"/>
              <a:gd name="connsiteY6" fmla="*/ 522996 h 522996"/>
              <a:gd name="connsiteX7" fmla="*/ 0 w 5899525"/>
              <a:gd name="connsiteY7" fmla="*/ 435828 h 522996"/>
              <a:gd name="connsiteX8" fmla="*/ 0 w 5899525"/>
              <a:gd name="connsiteY8" fmla="*/ 87168 h 52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9525" h="522996">
                <a:moveTo>
                  <a:pt x="0" y="87168"/>
                </a:moveTo>
                <a:cubicBezTo>
                  <a:pt x="0" y="39026"/>
                  <a:pt x="39026" y="0"/>
                  <a:pt x="87168" y="0"/>
                </a:cubicBezTo>
                <a:lnTo>
                  <a:pt x="5812357" y="0"/>
                </a:lnTo>
                <a:cubicBezTo>
                  <a:pt x="5860499" y="0"/>
                  <a:pt x="5899525" y="39026"/>
                  <a:pt x="5899525" y="87168"/>
                </a:cubicBezTo>
                <a:lnTo>
                  <a:pt x="5899525" y="435828"/>
                </a:lnTo>
                <a:cubicBezTo>
                  <a:pt x="5899525" y="483970"/>
                  <a:pt x="5860499" y="522996"/>
                  <a:pt x="5812357" y="522996"/>
                </a:cubicBezTo>
                <a:lnTo>
                  <a:pt x="87168" y="522996"/>
                </a:lnTo>
                <a:cubicBezTo>
                  <a:pt x="39026" y="522996"/>
                  <a:pt x="0" y="483970"/>
                  <a:pt x="0" y="435828"/>
                </a:cubicBezTo>
                <a:lnTo>
                  <a:pt x="0" y="871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762" tIns="38297" rIns="284762" bIns="3829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alt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Réalisation d’un avant-projet</a:t>
            </a:r>
            <a:endParaRPr lang="fr-B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lèche vers le bas 50">
            <a:extLst>
              <a:ext uri="{FF2B5EF4-FFF2-40B4-BE49-F238E27FC236}">
                <a16:creationId xmlns:a16="http://schemas.microsoft.com/office/drawing/2014/main" id="{66A32B0B-D869-8374-B63F-496DBE5FF8C3}"/>
              </a:ext>
            </a:extLst>
          </p:cNvPr>
          <p:cNvSpPr/>
          <p:nvPr/>
        </p:nvSpPr>
        <p:spPr bwMode="auto">
          <a:xfrm>
            <a:off x="8921085" y="2111312"/>
            <a:ext cx="128931" cy="75741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4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orme libre 51">
            <a:extLst>
              <a:ext uri="{FF2B5EF4-FFF2-40B4-BE49-F238E27FC236}">
                <a16:creationId xmlns:a16="http://schemas.microsoft.com/office/drawing/2014/main" id="{06E6AA29-B3B5-3960-4068-6C1090DEA5EB}"/>
              </a:ext>
            </a:extLst>
          </p:cNvPr>
          <p:cNvSpPr/>
          <p:nvPr/>
        </p:nvSpPr>
        <p:spPr bwMode="auto">
          <a:xfrm>
            <a:off x="9089637" y="2241389"/>
            <a:ext cx="4743732" cy="565613"/>
          </a:xfrm>
          <a:custGeom>
            <a:avLst/>
            <a:gdLst>
              <a:gd name="connsiteX0" fmla="*/ 0 w 5899525"/>
              <a:gd name="connsiteY0" fmla="*/ 87168 h 522996"/>
              <a:gd name="connsiteX1" fmla="*/ 87168 w 5899525"/>
              <a:gd name="connsiteY1" fmla="*/ 0 h 522996"/>
              <a:gd name="connsiteX2" fmla="*/ 5812357 w 5899525"/>
              <a:gd name="connsiteY2" fmla="*/ 0 h 522996"/>
              <a:gd name="connsiteX3" fmla="*/ 5899525 w 5899525"/>
              <a:gd name="connsiteY3" fmla="*/ 87168 h 522996"/>
              <a:gd name="connsiteX4" fmla="*/ 5899525 w 5899525"/>
              <a:gd name="connsiteY4" fmla="*/ 435828 h 522996"/>
              <a:gd name="connsiteX5" fmla="*/ 5812357 w 5899525"/>
              <a:gd name="connsiteY5" fmla="*/ 522996 h 522996"/>
              <a:gd name="connsiteX6" fmla="*/ 87168 w 5899525"/>
              <a:gd name="connsiteY6" fmla="*/ 522996 h 522996"/>
              <a:gd name="connsiteX7" fmla="*/ 0 w 5899525"/>
              <a:gd name="connsiteY7" fmla="*/ 435828 h 522996"/>
              <a:gd name="connsiteX8" fmla="*/ 0 w 5899525"/>
              <a:gd name="connsiteY8" fmla="*/ 87168 h 52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9525" h="522996">
                <a:moveTo>
                  <a:pt x="0" y="87168"/>
                </a:moveTo>
                <a:cubicBezTo>
                  <a:pt x="0" y="39026"/>
                  <a:pt x="39026" y="0"/>
                  <a:pt x="87168" y="0"/>
                </a:cubicBezTo>
                <a:lnTo>
                  <a:pt x="5812357" y="0"/>
                </a:lnTo>
                <a:cubicBezTo>
                  <a:pt x="5860499" y="0"/>
                  <a:pt x="5899525" y="39026"/>
                  <a:pt x="5899525" y="87168"/>
                </a:cubicBezTo>
                <a:lnTo>
                  <a:pt x="5899525" y="435828"/>
                </a:lnTo>
                <a:cubicBezTo>
                  <a:pt x="5899525" y="483970"/>
                  <a:pt x="5860499" y="522996"/>
                  <a:pt x="5812357" y="522996"/>
                </a:cubicBezTo>
                <a:lnTo>
                  <a:pt x="87168" y="522996"/>
                </a:lnTo>
                <a:cubicBezTo>
                  <a:pt x="39026" y="522996"/>
                  <a:pt x="0" y="483970"/>
                  <a:pt x="0" y="435828"/>
                </a:cubicBezTo>
                <a:lnTo>
                  <a:pt x="0" y="87168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762" tIns="38297" rIns="284762" bIns="3829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altLang="fr-FR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Réunion d’information préalable</a:t>
            </a:r>
            <a:endParaRPr lang="fr-BE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orme libre 52">
            <a:extLst>
              <a:ext uri="{FF2B5EF4-FFF2-40B4-BE49-F238E27FC236}">
                <a16:creationId xmlns:a16="http://schemas.microsoft.com/office/drawing/2014/main" id="{19040EBB-D876-17F2-F6CA-239450B54F5F}"/>
              </a:ext>
            </a:extLst>
          </p:cNvPr>
          <p:cNvSpPr/>
          <p:nvPr/>
        </p:nvSpPr>
        <p:spPr bwMode="auto">
          <a:xfrm>
            <a:off x="9035989" y="6998843"/>
            <a:ext cx="4266830" cy="565613"/>
          </a:xfrm>
          <a:custGeom>
            <a:avLst/>
            <a:gdLst>
              <a:gd name="connsiteX0" fmla="*/ 0 w 5899525"/>
              <a:gd name="connsiteY0" fmla="*/ 87168 h 522996"/>
              <a:gd name="connsiteX1" fmla="*/ 87168 w 5899525"/>
              <a:gd name="connsiteY1" fmla="*/ 0 h 522996"/>
              <a:gd name="connsiteX2" fmla="*/ 5812357 w 5899525"/>
              <a:gd name="connsiteY2" fmla="*/ 0 h 522996"/>
              <a:gd name="connsiteX3" fmla="*/ 5899525 w 5899525"/>
              <a:gd name="connsiteY3" fmla="*/ 87168 h 522996"/>
              <a:gd name="connsiteX4" fmla="*/ 5899525 w 5899525"/>
              <a:gd name="connsiteY4" fmla="*/ 435828 h 522996"/>
              <a:gd name="connsiteX5" fmla="*/ 5812357 w 5899525"/>
              <a:gd name="connsiteY5" fmla="*/ 522996 h 522996"/>
              <a:gd name="connsiteX6" fmla="*/ 87168 w 5899525"/>
              <a:gd name="connsiteY6" fmla="*/ 522996 h 522996"/>
              <a:gd name="connsiteX7" fmla="*/ 0 w 5899525"/>
              <a:gd name="connsiteY7" fmla="*/ 435828 h 522996"/>
              <a:gd name="connsiteX8" fmla="*/ 0 w 5899525"/>
              <a:gd name="connsiteY8" fmla="*/ 87168 h 52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9525" h="522996">
                <a:moveTo>
                  <a:pt x="0" y="87168"/>
                </a:moveTo>
                <a:cubicBezTo>
                  <a:pt x="0" y="39026"/>
                  <a:pt x="39026" y="0"/>
                  <a:pt x="87168" y="0"/>
                </a:cubicBezTo>
                <a:lnTo>
                  <a:pt x="5812357" y="0"/>
                </a:lnTo>
                <a:cubicBezTo>
                  <a:pt x="5860499" y="0"/>
                  <a:pt x="5899525" y="39026"/>
                  <a:pt x="5899525" y="87168"/>
                </a:cubicBezTo>
                <a:lnTo>
                  <a:pt x="5899525" y="435828"/>
                </a:lnTo>
                <a:cubicBezTo>
                  <a:pt x="5899525" y="483970"/>
                  <a:pt x="5860499" y="522996"/>
                  <a:pt x="5812357" y="522996"/>
                </a:cubicBezTo>
                <a:lnTo>
                  <a:pt x="87168" y="522996"/>
                </a:lnTo>
                <a:cubicBezTo>
                  <a:pt x="39026" y="522996"/>
                  <a:pt x="0" y="483970"/>
                  <a:pt x="0" y="435828"/>
                </a:cubicBezTo>
                <a:lnTo>
                  <a:pt x="0" y="87168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762" tIns="38297" rIns="284762" bIns="3829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altLang="fr-FR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Demandes d’avis + enquête publique</a:t>
            </a:r>
            <a:endParaRPr lang="fr-BE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26" descr="OCLC: Worldwide, member-driven library cooperative">
            <a:extLst>
              <a:ext uri="{FF2B5EF4-FFF2-40B4-BE49-F238E27FC236}">
                <a16:creationId xmlns:a16="http://schemas.microsoft.com/office/drawing/2014/main" id="{930A807B-8FF0-03FA-315A-4151154B5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647" y="2161736"/>
            <a:ext cx="867963" cy="86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6" descr="OCLC: Worldwide, member-driven library cooperative">
            <a:extLst>
              <a:ext uri="{FF2B5EF4-FFF2-40B4-BE49-F238E27FC236}">
                <a16:creationId xmlns:a16="http://schemas.microsoft.com/office/drawing/2014/main" id="{4BE61BB6-339C-A0CC-9E7D-919A9B1AA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647" y="6871692"/>
            <a:ext cx="867963" cy="86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3DC5FD-02D4-BEF2-A55C-9002A4F639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301" y="6763681"/>
            <a:ext cx="1112261" cy="1112261"/>
          </a:xfrm>
          <a:prstGeom prst="rect">
            <a:avLst/>
          </a:prstGeom>
        </p:spPr>
      </p:pic>
      <p:sp>
        <p:nvSpPr>
          <p:cNvPr id="21" name="Forme libre 60">
            <a:extLst>
              <a:ext uri="{FF2B5EF4-FFF2-40B4-BE49-F238E27FC236}">
                <a16:creationId xmlns:a16="http://schemas.microsoft.com/office/drawing/2014/main" id="{CC43A96E-04E9-DC7F-753F-0E5A7C072B63}"/>
              </a:ext>
            </a:extLst>
          </p:cNvPr>
          <p:cNvSpPr/>
          <p:nvPr/>
        </p:nvSpPr>
        <p:spPr bwMode="auto">
          <a:xfrm>
            <a:off x="7112067" y="6979705"/>
            <a:ext cx="524400" cy="565613"/>
          </a:xfrm>
          <a:custGeom>
            <a:avLst/>
            <a:gdLst>
              <a:gd name="connsiteX0" fmla="*/ 0 w 5899525"/>
              <a:gd name="connsiteY0" fmla="*/ 87168 h 522996"/>
              <a:gd name="connsiteX1" fmla="*/ 87168 w 5899525"/>
              <a:gd name="connsiteY1" fmla="*/ 0 h 522996"/>
              <a:gd name="connsiteX2" fmla="*/ 5812357 w 5899525"/>
              <a:gd name="connsiteY2" fmla="*/ 0 h 522996"/>
              <a:gd name="connsiteX3" fmla="*/ 5899525 w 5899525"/>
              <a:gd name="connsiteY3" fmla="*/ 87168 h 522996"/>
              <a:gd name="connsiteX4" fmla="*/ 5899525 w 5899525"/>
              <a:gd name="connsiteY4" fmla="*/ 435828 h 522996"/>
              <a:gd name="connsiteX5" fmla="*/ 5812357 w 5899525"/>
              <a:gd name="connsiteY5" fmla="*/ 522996 h 522996"/>
              <a:gd name="connsiteX6" fmla="*/ 87168 w 5899525"/>
              <a:gd name="connsiteY6" fmla="*/ 522996 h 522996"/>
              <a:gd name="connsiteX7" fmla="*/ 0 w 5899525"/>
              <a:gd name="connsiteY7" fmla="*/ 435828 h 522996"/>
              <a:gd name="connsiteX8" fmla="*/ 0 w 5899525"/>
              <a:gd name="connsiteY8" fmla="*/ 87168 h 52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9525" h="522996">
                <a:moveTo>
                  <a:pt x="0" y="87168"/>
                </a:moveTo>
                <a:cubicBezTo>
                  <a:pt x="0" y="39026"/>
                  <a:pt x="39026" y="0"/>
                  <a:pt x="87168" y="0"/>
                </a:cubicBezTo>
                <a:lnTo>
                  <a:pt x="5812357" y="0"/>
                </a:lnTo>
                <a:cubicBezTo>
                  <a:pt x="5860499" y="0"/>
                  <a:pt x="5899525" y="39026"/>
                  <a:pt x="5899525" y="87168"/>
                </a:cubicBezTo>
                <a:lnTo>
                  <a:pt x="5899525" y="435828"/>
                </a:lnTo>
                <a:cubicBezTo>
                  <a:pt x="5899525" y="483970"/>
                  <a:pt x="5860499" y="522996"/>
                  <a:pt x="5812357" y="522996"/>
                </a:cubicBezTo>
                <a:lnTo>
                  <a:pt x="87168" y="522996"/>
                </a:lnTo>
                <a:cubicBezTo>
                  <a:pt x="39026" y="522996"/>
                  <a:pt x="0" y="483970"/>
                  <a:pt x="0" y="435828"/>
                </a:cubicBezTo>
                <a:lnTo>
                  <a:pt x="0" y="87168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4762" tIns="38297" rIns="284762" bIns="3829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alt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fr-B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lèche vers le bas 61">
            <a:extLst>
              <a:ext uri="{FF2B5EF4-FFF2-40B4-BE49-F238E27FC236}">
                <a16:creationId xmlns:a16="http://schemas.microsoft.com/office/drawing/2014/main" id="{82D771C4-1B9D-DB8E-F33F-96C08054F573}"/>
              </a:ext>
            </a:extLst>
          </p:cNvPr>
          <p:cNvSpPr/>
          <p:nvPr/>
        </p:nvSpPr>
        <p:spPr bwMode="auto">
          <a:xfrm>
            <a:off x="8921088" y="8815909"/>
            <a:ext cx="147141" cy="319769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orme libre 64">
            <a:extLst>
              <a:ext uri="{FF2B5EF4-FFF2-40B4-BE49-F238E27FC236}">
                <a16:creationId xmlns:a16="http://schemas.microsoft.com/office/drawing/2014/main" id="{8613D951-43CB-C30E-B723-0A92B07CFA43}"/>
              </a:ext>
            </a:extLst>
          </p:cNvPr>
          <p:cNvSpPr/>
          <p:nvPr/>
        </p:nvSpPr>
        <p:spPr bwMode="auto">
          <a:xfrm>
            <a:off x="5739738" y="4624976"/>
            <a:ext cx="6104148" cy="565302"/>
          </a:xfrm>
          <a:custGeom>
            <a:avLst/>
            <a:gdLst>
              <a:gd name="connsiteX0" fmla="*/ 0 w 4347096"/>
              <a:gd name="connsiteY0" fmla="*/ 150811 h 904847"/>
              <a:gd name="connsiteX1" fmla="*/ 150811 w 4347096"/>
              <a:gd name="connsiteY1" fmla="*/ 0 h 904847"/>
              <a:gd name="connsiteX2" fmla="*/ 4196285 w 4347096"/>
              <a:gd name="connsiteY2" fmla="*/ 0 h 904847"/>
              <a:gd name="connsiteX3" fmla="*/ 4347096 w 4347096"/>
              <a:gd name="connsiteY3" fmla="*/ 150811 h 904847"/>
              <a:gd name="connsiteX4" fmla="*/ 4347096 w 4347096"/>
              <a:gd name="connsiteY4" fmla="*/ 754036 h 904847"/>
              <a:gd name="connsiteX5" fmla="*/ 4196285 w 4347096"/>
              <a:gd name="connsiteY5" fmla="*/ 904847 h 904847"/>
              <a:gd name="connsiteX6" fmla="*/ 150811 w 4347096"/>
              <a:gd name="connsiteY6" fmla="*/ 904847 h 904847"/>
              <a:gd name="connsiteX7" fmla="*/ 0 w 4347096"/>
              <a:gd name="connsiteY7" fmla="*/ 754036 h 904847"/>
              <a:gd name="connsiteX8" fmla="*/ 0 w 4347096"/>
              <a:gd name="connsiteY8" fmla="*/ 150811 h 90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47096" h="904847">
                <a:moveTo>
                  <a:pt x="0" y="150811"/>
                </a:moveTo>
                <a:cubicBezTo>
                  <a:pt x="0" y="67520"/>
                  <a:pt x="67520" y="0"/>
                  <a:pt x="150811" y="0"/>
                </a:cubicBezTo>
                <a:lnTo>
                  <a:pt x="4196285" y="0"/>
                </a:lnTo>
                <a:cubicBezTo>
                  <a:pt x="4279576" y="0"/>
                  <a:pt x="4347096" y="67520"/>
                  <a:pt x="4347096" y="150811"/>
                </a:cubicBezTo>
                <a:lnTo>
                  <a:pt x="4347096" y="754036"/>
                </a:lnTo>
                <a:cubicBezTo>
                  <a:pt x="4347096" y="837327"/>
                  <a:pt x="4279576" y="904847"/>
                  <a:pt x="4196285" y="904847"/>
                </a:cubicBezTo>
                <a:lnTo>
                  <a:pt x="150811" y="904847"/>
                </a:lnTo>
                <a:cubicBezTo>
                  <a:pt x="67520" y="904847"/>
                  <a:pt x="0" y="837327"/>
                  <a:pt x="0" y="754036"/>
                </a:cubicBezTo>
                <a:lnTo>
                  <a:pt x="0" y="1508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2722" tIns="66257" rIns="312722" bIns="66257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B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Adaptation du projet par le demandeur</a:t>
            </a:r>
          </a:p>
        </p:txBody>
      </p:sp>
      <p:sp>
        <p:nvSpPr>
          <p:cNvPr id="24" name="Flèche vers le bas 65">
            <a:extLst>
              <a:ext uri="{FF2B5EF4-FFF2-40B4-BE49-F238E27FC236}">
                <a16:creationId xmlns:a16="http://schemas.microsoft.com/office/drawing/2014/main" id="{AA157A59-C1E5-01B4-2BBD-DE2E11842DD0}"/>
              </a:ext>
            </a:extLst>
          </p:cNvPr>
          <p:cNvSpPr/>
          <p:nvPr/>
        </p:nvSpPr>
        <p:spPr bwMode="auto">
          <a:xfrm>
            <a:off x="8921088" y="5359525"/>
            <a:ext cx="147141" cy="319769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3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2" grpId="0" animBg="1"/>
      <p:bldP spid="14" grpId="0" animBg="1"/>
      <p:bldP spid="15" grpId="0" animBg="1"/>
      <p:bldP spid="16" grpId="0"/>
      <p:bldP spid="17" grpId="0"/>
      <p:bldP spid="21" grpId="0"/>
      <p:bldP spid="22" grpId="0" animBg="1"/>
      <p:bldP spid="23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3ADB3-666C-5B62-E08C-442FB8372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EA0945F-4D41-4B8F-151D-A8722FA7A9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9505056" cy="1188243"/>
          </a:xfrm>
        </p:spPr>
        <p:txBody>
          <a:bodyPr/>
          <a:lstStyle/>
          <a:p>
            <a:r>
              <a:rPr lang="fr-FR" dirty="0"/>
              <a:t>B.  Objectifs de l’étude d’incidences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2F53E7-C335-F193-6312-12D2D26B2213}"/>
              </a:ext>
            </a:extLst>
          </p:cNvPr>
          <p:cNvSpPr txBox="1"/>
          <p:nvPr/>
        </p:nvSpPr>
        <p:spPr>
          <a:xfrm>
            <a:off x="3203340" y="2011153"/>
            <a:ext cx="1220535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Etudier l’ensemble des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domaines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sur lesquels le projet est susceptible d’avoir un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impact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Formuler des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recommandations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et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alternatives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à l’égard du porteur du projet afin d’atténuer ou éviter les impacts identifiés</a:t>
            </a:r>
          </a:p>
          <a:p>
            <a:pPr marL="428625" indent="-428625">
              <a:buFont typeface="Wingdings" panose="05000000000000000000" pitchFamily="2" charset="2"/>
              <a:buChar char="Ø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Permettre à l’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autorité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compétente de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statuer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sur la demande de permis en toute objectivité</a:t>
            </a:r>
          </a:p>
          <a:p>
            <a:pPr marL="428625" indent="-428625">
              <a:buFont typeface="Wingdings" panose="05000000000000000000" pitchFamily="2" charset="2"/>
              <a:buChar char="Ø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Informer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la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population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sur le projet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A8457F-E64E-7237-1E33-DDE6594793FB}"/>
              </a:ext>
            </a:extLst>
          </p:cNvPr>
          <p:cNvSpPr txBox="1"/>
          <p:nvPr/>
        </p:nvSpPr>
        <p:spPr>
          <a:xfrm>
            <a:off x="3203340" y="6763681"/>
            <a:ext cx="1220535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chemeClr val="accent2"/>
                </a:solidFill>
                <a:latin typeface="Hanken Grotesk" pitchFamily="2" charset="0"/>
              </a:rPr>
              <a:t>C’est donc un outil : </a:t>
            </a:r>
          </a:p>
          <a:p>
            <a:pPr marL="1114425" lvl="1" indent="-428625">
              <a:buFont typeface="Arial" panose="020B0604020202020204" pitchFamily="34" charset="0"/>
              <a:buChar char="•"/>
            </a:pPr>
            <a:r>
              <a:rPr lang="fr-BE" altLang="fr-FR" sz="2700" b="1" dirty="0">
                <a:solidFill>
                  <a:schemeClr val="accent2"/>
                </a:solidFill>
                <a:latin typeface="Hanken Grotesk" pitchFamily="2" charset="0"/>
                <a:cs typeface="Calibri" panose="020F0502020204030204" pitchFamily="34" charset="0"/>
              </a:rPr>
              <a:t>d’orientation pour le demandeur</a:t>
            </a:r>
            <a:endParaRPr lang="fr-FR" altLang="fr-FR" sz="2700" b="1" dirty="0">
              <a:solidFill>
                <a:schemeClr val="accent2"/>
              </a:solidFill>
              <a:latin typeface="Hanken Grotesk" pitchFamily="2" charset="0"/>
              <a:cs typeface="Calibri" panose="020F0502020204030204" pitchFamily="34" charset="0"/>
            </a:endParaRPr>
          </a:p>
          <a:p>
            <a:pPr marL="1114425" lvl="1" indent="-428625">
              <a:buFont typeface="Arial" panose="020B0604020202020204" pitchFamily="34" charset="0"/>
              <a:buChar char="•"/>
            </a:pPr>
            <a:r>
              <a:rPr lang="fr-BE" altLang="fr-FR" sz="2700" b="1" dirty="0">
                <a:solidFill>
                  <a:schemeClr val="accent2"/>
                </a:solidFill>
                <a:latin typeface="Hanken Grotesk" pitchFamily="2" charset="0"/>
                <a:cs typeface="Calibri" panose="020F0502020204030204" pitchFamily="34" charset="0"/>
              </a:rPr>
              <a:t>d’aide à la décision pour les autorités</a:t>
            </a:r>
            <a:endParaRPr lang="fr-FR" altLang="fr-FR" sz="2700" b="1" dirty="0">
              <a:solidFill>
                <a:schemeClr val="accent2"/>
              </a:solidFill>
              <a:latin typeface="Hanken Grotesk" pitchFamily="2" charset="0"/>
              <a:cs typeface="Calibri" panose="020F0502020204030204" pitchFamily="34" charset="0"/>
            </a:endParaRPr>
          </a:p>
          <a:p>
            <a:pPr marL="1114425" lvl="1" indent="-428625">
              <a:buFont typeface="Arial" panose="020B0604020202020204" pitchFamily="34" charset="0"/>
              <a:buChar char="•"/>
            </a:pPr>
            <a:r>
              <a:rPr lang="fr-BE" altLang="fr-FR" sz="2700" b="1" dirty="0">
                <a:solidFill>
                  <a:schemeClr val="accent2"/>
                </a:solidFill>
                <a:latin typeface="Hanken Grotesk" pitchFamily="2" charset="0"/>
                <a:cs typeface="Calibri" panose="020F0502020204030204" pitchFamily="34" charset="0"/>
              </a:rPr>
              <a:t>d’information pour le public</a:t>
            </a:r>
            <a:endParaRPr lang="fr-FR" sz="2700" b="1" dirty="0">
              <a:solidFill>
                <a:schemeClr val="accent2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649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E60F-606F-015F-B628-E0EA65831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3796781-93A1-F315-E3E4-A880A2F6CE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9505056" cy="1188243"/>
          </a:xfrm>
        </p:spPr>
        <p:txBody>
          <a:bodyPr/>
          <a:lstStyle/>
          <a:p>
            <a:r>
              <a:rPr lang="fr-FR" dirty="0"/>
              <a:t>B.  Contenu de l’étude d’incidences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E474E5-90EB-CC76-FFDA-933CE87DA3D7}"/>
              </a:ext>
            </a:extLst>
          </p:cNvPr>
          <p:cNvSpPr txBox="1"/>
          <p:nvPr/>
        </p:nvSpPr>
        <p:spPr>
          <a:xfrm>
            <a:off x="3203340" y="2165762"/>
            <a:ext cx="12745416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Description du projet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Analyse en trois phases :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1800225" lvl="2" indent="-428625">
              <a:buFont typeface="Wingdings" panose="05000000000000000000" pitchFamily="2" charset="2"/>
              <a:buChar char="ü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Etude de la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situation existante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du site et de son environnement</a:t>
            </a:r>
          </a:p>
          <a:p>
            <a:pPr marL="1114425" lvl="1" indent="-428625">
              <a:buFont typeface="Wingdings" panose="05000000000000000000" pitchFamily="2" charset="2"/>
              <a:buChar char="ü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1800225" lvl="2" indent="-428625">
              <a:buFont typeface="Wingdings" panose="05000000000000000000" pitchFamily="2" charset="2"/>
              <a:buChar char="ü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Identification et évaluation des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incidences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du projet sur l’environnement</a:t>
            </a:r>
          </a:p>
          <a:p>
            <a:pPr marL="1114425" lvl="1" indent="-428625">
              <a:buFont typeface="Wingdings" panose="05000000000000000000" pitchFamily="2" charset="2"/>
              <a:buChar char="ü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1800225" lvl="2" indent="-428625">
              <a:buFont typeface="Wingdings" panose="05000000000000000000" pitchFamily="2" charset="2"/>
              <a:buChar char="ü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Recommandation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pour éviter et/ou réduire les effets sur l’environnement</a:t>
            </a:r>
          </a:p>
          <a:p>
            <a:pPr lvl="2"/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lvl="2"/>
            <a:r>
              <a:rPr lang="fr-BE" altLang="fr-FR" sz="2700" dirty="0">
                <a:latin typeface="Calibri" panose="020F0502020204030204" pitchFamily="34" charset="0"/>
                <a:cs typeface="Calibri" panose="020F0502020204030204" pitchFamily="34" charset="0"/>
              </a:rPr>
              <a:t>		      </a:t>
            </a:r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  <a:cs typeface="Calibri" panose="020F0502020204030204" pitchFamily="34" charset="0"/>
              </a:rPr>
              <a:t>R</a:t>
            </a:r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</a:rPr>
              <a:t>ecommandations intégrées au projet</a:t>
            </a:r>
          </a:p>
          <a:p>
            <a:pPr lvl="2"/>
            <a:endParaRPr lang="fr-FR" sz="1500" dirty="0">
              <a:solidFill>
                <a:srgbClr val="0A3F63"/>
              </a:solidFill>
              <a:latin typeface="Hanken Grotesk" pitchFamily="2" charset="0"/>
            </a:endParaRPr>
          </a:p>
          <a:p>
            <a:pPr lvl="2"/>
            <a:r>
              <a:rPr lang="fr-BE" altLang="fr-FR" sz="2700" dirty="0">
                <a:latin typeface="Calibri" panose="020F0502020204030204" pitchFamily="34" charset="0"/>
                <a:cs typeface="Calibri" panose="020F0502020204030204" pitchFamily="34" charset="0"/>
              </a:rPr>
              <a:t>		     </a:t>
            </a:r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  <a:cs typeface="Calibri" panose="020F0502020204030204" pitchFamily="34" charset="0"/>
              </a:rPr>
              <a:t>R</a:t>
            </a:r>
            <a:r>
              <a:rPr lang="fr-BE" altLang="fr-FR" sz="2700" dirty="0">
                <a:solidFill>
                  <a:srgbClr val="0A3F63"/>
                </a:solidFill>
                <a:latin typeface="Hanken Grotesk" pitchFamily="2" charset="0"/>
              </a:rPr>
              <a:t>ecommandations non intégrées SI justification</a:t>
            </a: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Production d’un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rapport technique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et d’un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résumé non technique</a:t>
            </a:r>
          </a:p>
        </p:txBody>
      </p:sp>
      <p:pic>
        <p:nvPicPr>
          <p:cNvPr id="4" name="Graphique 3" descr="Graphique à barres">
            <a:extLst>
              <a:ext uri="{FF2B5EF4-FFF2-40B4-BE49-F238E27FC236}">
                <a16:creationId xmlns:a16="http://schemas.microsoft.com/office/drawing/2014/main" id="{0B46C1F7-2AA5-5AD9-4932-C029273A74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3836" y="2875248"/>
            <a:ext cx="723600" cy="723600"/>
          </a:xfrm>
          <a:prstGeom prst="rect">
            <a:avLst/>
          </a:prstGeom>
        </p:spPr>
      </p:pic>
      <p:pic>
        <p:nvPicPr>
          <p:cNvPr id="7" name="Graphique 6" descr="Document">
            <a:extLst>
              <a:ext uri="{FF2B5EF4-FFF2-40B4-BE49-F238E27FC236}">
                <a16:creationId xmlns:a16="http://schemas.microsoft.com/office/drawing/2014/main" id="{5F06CAEB-093D-8F74-C947-CA76B67666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3836" y="8416344"/>
            <a:ext cx="723600" cy="723600"/>
          </a:xfrm>
          <a:prstGeom prst="rect">
            <a:avLst/>
          </a:prstGeom>
        </p:spPr>
      </p:pic>
      <p:pic>
        <p:nvPicPr>
          <p:cNvPr id="9" name="Graphique 8" descr="Crayon">
            <a:extLst>
              <a:ext uri="{FF2B5EF4-FFF2-40B4-BE49-F238E27FC236}">
                <a16:creationId xmlns:a16="http://schemas.microsoft.com/office/drawing/2014/main" id="{6973BAFF-2D47-385E-4EB4-DBBA594E09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116" y="2119164"/>
            <a:ext cx="610308" cy="610308"/>
          </a:xfrm>
          <a:prstGeom prst="rect">
            <a:avLst/>
          </a:prstGeom>
        </p:spPr>
      </p:pic>
      <p:sp>
        <p:nvSpPr>
          <p:cNvPr id="14" name="Flèche vers le bas 8">
            <a:extLst>
              <a:ext uri="{FF2B5EF4-FFF2-40B4-BE49-F238E27FC236}">
                <a16:creationId xmlns:a16="http://schemas.microsoft.com/office/drawing/2014/main" id="{F059FCDB-7CB1-EBDA-9DD2-0854E726AF77}"/>
              </a:ext>
            </a:extLst>
          </p:cNvPr>
          <p:cNvSpPr/>
          <p:nvPr/>
        </p:nvSpPr>
        <p:spPr bwMode="auto">
          <a:xfrm rot="16200000">
            <a:off x="5789691" y="6081931"/>
            <a:ext cx="137712" cy="1049093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lèche vers le bas 10">
            <a:extLst>
              <a:ext uri="{FF2B5EF4-FFF2-40B4-BE49-F238E27FC236}">
                <a16:creationId xmlns:a16="http://schemas.microsoft.com/office/drawing/2014/main" id="{1EAA5994-7C3F-134B-CEF8-786FAF913AEB}"/>
              </a:ext>
            </a:extLst>
          </p:cNvPr>
          <p:cNvSpPr/>
          <p:nvPr/>
        </p:nvSpPr>
        <p:spPr bwMode="auto">
          <a:xfrm rot="16200000">
            <a:off x="5789691" y="6606514"/>
            <a:ext cx="137712" cy="1049093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 sz="2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35650AF-5917-2290-DAC0-1E9990447AE1}"/>
              </a:ext>
            </a:extLst>
          </p:cNvPr>
          <p:cNvCxnSpPr/>
          <p:nvPr/>
        </p:nvCxnSpPr>
        <p:spPr>
          <a:xfrm flipH="1" flipV="1">
            <a:off x="5334000" y="5905500"/>
            <a:ext cx="2" cy="126424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82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C4373-44CF-6D01-E8D7-3BE533188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8BAC427-AFAA-F34F-BDE8-B55096A0B9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9505056" cy="1188243"/>
          </a:xfrm>
        </p:spPr>
        <p:txBody>
          <a:bodyPr/>
          <a:lstStyle/>
          <a:p>
            <a:r>
              <a:rPr lang="fr-FR" dirty="0"/>
              <a:t>B.  Contenu de l’étude d’incidences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965BA0-05E4-80FB-8B64-39061FEA5F12}"/>
              </a:ext>
            </a:extLst>
          </p:cNvPr>
          <p:cNvSpPr txBox="1"/>
          <p:nvPr/>
        </p:nvSpPr>
        <p:spPr>
          <a:xfrm>
            <a:off x="2771292" y="2443200"/>
            <a:ext cx="1220535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Le milieu physique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Sol, Sous-sol et Relief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Climat et qualité de l’air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Eaux de surfaces et souterraines</a:t>
            </a:r>
          </a:p>
          <a:p>
            <a:pPr marL="1114425" lvl="1" indent="-428625">
              <a:buFont typeface="Arial" panose="020B0604020202020204" pitchFamily="34" charset="0"/>
              <a:buChar char="•"/>
            </a:pPr>
            <a:endParaRPr lang="fr-FR" sz="2100" dirty="0">
              <a:solidFill>
                <a:srgbClr val="0A3F63"/>
              </a:solidFill>
              <a:latin typeface="Hanken Grotesk" pitchFamily="2" charset="0"/>
            </a:endParaRPr>
          </a:p>
          <a:p>
            <a:pPr marL="1114425" lvl="1" indent="-428625">
              <a:buFont typeface="Arial" panose="020B0604020202020204" pitchFamily="34" charset="0"/>
              <a:buChar char="•"/>
            </a:pPr>
            <a:endParaRPr lang="fr-FR" sz="21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Le milieu biologique et paysager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Faune, flore et écosystèmes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Paysage</a:t>
            </a:r>
          </a:p>
          <a:p>
            <a:pPr lvl="1"/>
            <a:endParaRPr lang="fr-FR" sz="2100" dirty="0">
              <a:solidFill>
                <a:srgbClr val="0A3F63"/>
              </a:solidFill>
              <a:latin typeface="Hanken Grotesk" pitchFamily="2" charset="0"/>
            </a:endParaRPr>
          </a:p>
          <a:p>
            <a:pPr lvl="1"/>
            <a:endParaRPr lang="fr-FR" sz="21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Le milieu humain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Cadre bâti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Mobilité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Contexte socioéconomique 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Infrastructures</a:t>
            </a:r>
          </a:p>
          <a:p>
            <a:pPr marL="1114425" lvl="1" indent="-428625">
              <a:buFont typeface="Wingdings" panose="05000000000000000000" pitchFamily="2" charset="2"/>
              <a:buChar char="§"/>
            </a:pPr>
            <a:r>
              <a:rPr lang="fr-FR" sz="2100" dirty="0">
                <a:solidFill>
                  <a:srgbClr val="0A3F63"/>
                </a:solidFill>
                <a:latin typeface="Hanken Grotesk" pitchFamily="2" charset="0"/>
              </a:rPr>
              <a:t>Nuisances diverses (olfactives, sonores, etc.)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E059F5-0189-B76D-F39B-73B36480D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555" y="3740649"/>
            <a:ext cx="4636410" cy="10425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BAD8B3-2576-D87E-8844-AB62BAE053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771" y="1403069"/>
            <a:ext cx="3304701" cy="23362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15688E-353D-B0BD-2581-8D5B6331E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5789" y="1460822"/>
            <a:ext cx="1892078" cy="21705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8671BB-A395-6963-F55F-883D4F12E2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293" y="5193964"/>
            <a:ext cx="3336426" cy="23938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6F6472-7348-5C8A-FAEE-977CE34775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471" y="6612407"/>
            <a:ext cx="3336426" cy="2358705"/>
          </a:xfrm>
          <a:prstGeom prst="rect">
            <a:avLst/>
          </a:prstGeom>
        </p:spPr>
      </p:pic>
      <p:pic>
        <p:nvPicPr>
          <p:cNvPr id="18" name="Image 17" descr="Comptage_par_sens">
            <a:extLst>
              <a:ext uri="{FF2B5EF4-FFF2-40B4-BE49-F238E27FC236}">
                <a16:creationId xmlns:a16="http://schemas.microsoft.com/office/drawing/2014/main" id="{02DFDD40-06A3-2D17-8971-F8C55C068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877" y="6964248"/>
            <a:ext cx="1695899" cy="239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0AD60BA-CA30-82D0-64D7-B3BA30AA1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451" y="8275849"/>
            <a:ext cx="2542547" cy="17974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211293-E8B7-4BC5-1CE2-6BE57C540A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417" y="4722464"/>
            <a:ext cx="4636976" cy="106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43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E8F80-329E-EFDF-75BF-E62192E1B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6D374ED-E5CB-B72F-3705-FCE461DE7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9505056" cy="1188243"/>
          </a:xfrm>
        </p:spPr>
        <p:txBody>
          <a:bodyPr/>
          <a:lstStyle/>
          <a:p>
            <a:r>
              <a:rPr lang="fr-FR" dirty="0"/>
              <a:t>C.  Réunion d’information préalable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AA9D26-BD18-273B-F2F5-4DB532314EB7}"/>
              </a:ext>
            </a:extLst>
          </p:cNvPr>
          <p:cNvSpPr txBox="1"/>
          <p:nvPr/>
        </p:nvSpPr>
        <p:spPr>
          <a:xfrm>
            <a:off x="2879304" y="2352179"/>
            <a:ext cx="12205356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Permettre au demandeur de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présenter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son projet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Permettre au public de s’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informer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et d’émettre ses observations et       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suggestions concernant le projet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Mettre en évidence des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points particuliers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qui pourraient être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abordés dans l’étude d’incidences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Présenter des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alternatives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pouvant raisonnablement être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envisagées par le demandeur afin qu’il soit tenu compte lors de la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réalisation de l’étude d’incidences.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lvl="2"/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</p:txBody>
      </p:sp>
      <p:pic>
        <p:nvPicPr>
          <p:cNvPr id="4" name="Graphique 3" descr="Écran de projection">
            <a:extLst>
              <a:ext uri="{FF2B5EF4-FFF2-40B4-BE49-F238E27FC236}">
                <a16:creationId xmlns:a16="http://schemas.microsoft.com/office/drawing/2014/main" id="{2D626721-6119-B37D-4CEB-DC31589DA6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11352" y="2335188"/>
            <a:ext cx="723600" cy="723600"/>
          </a:xfrm>
          <a:prstGeom prst="rect">
            <a:avLst/>
          </a:prstGeom>
        </p:spPr>
      </p:pic>
      <p:pic>
        <p:nvPicPr>
          <p:cNvPr id="7" name="Graphique 6" descr="Réunion">
            <a:extLst>
              <a:ext uri="{FF2B5EF4-FFF2-40B4-BE49-F238E27FC236}">
                <a16:creationId xmlns:a16="http://schemas.microsoft.com/office/drawing/2014/main" id="{F9B2F83E-0B8D-549B-1F00-CA80B7E9A5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1352" y="3668363"/>
            <a:ext cx="720942" cy="720942"/>
          </a:xfrm>
          <a:prstGeom prst="rect">
            <a:avLst/>
          </a:prstGeom>
        </p:spPr>
      </p:pic>
      <p:pic>
        <p:nvPicPr>
          <p:cNvPr id="9" name="Graphique 8" descr="Loupe">
            <a:extLst>
              <a:ext uri="{FF2B5EF4-FFF2-40B4-BE49-F238E27FC236}">
                <a16:creationId xmlns:a16="http://schemas.microsoft.com/office/drawing/2014/main" id="{AB26AC98-8AC8-E874-8A22-2627892C6A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1352" y="5359524"/>
            <a:ext cx="720942" cy="720942"/>
          </a:xfrm>
          <a:prstGeom prst="rect">
            <a:avLst/>
          </a:prstGeom>
        </p:spPr>
      </p:pic>
      <p:pic>
        <p:nvPicPr>
          <p:cNvPr id="14" name="Graphique 13" descr="Ampoule et crayon">
            <a:extLst>
              <a:ext uri="{FF2B5EF4-FFF2-40B4-BE49-F238E27FC236}">
                <a16:creationId xmlns:a16="http://schemas.microsoft.com/office/drawing/2014/main" id="{83DFA103-CE35-DBCB-B4D6-E58AC7A0D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1353" y="7195729"/>
            <a:ext cx="719054" cy="71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0A72A-DFAC-4817-6979-DAB02CAF3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29ADA04-281F-E53A-6E63-9FC83191A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280" y="498873"/>
            <a:ext cx="9505056" cy="1188243"/>
          </a:xfrm>
        </p:spPr>
        <p:txBody>
          <a:bodyPr/>
          <a:lstStyle/>
          <a:p>
            <a:r>
              <a:rPr lang="fr-FR" dirty="0"/>
              <a:t>C.  Réunion d’information préalable</a:t>
            </a: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5128E3-FC3B-34FF-B2A5-D161F6985AF9}"/>
              </a:ext>
            </a:extLst>
          </p:cNvPr>
          <p:cNvSpPr txBox="1"/>
          <p:nvPr/>
        </p:nvSpPr>
        <p:spPr>
          <a:xfrm>
            <a:off x="2879304" y="1687117"/>
            <a:ext cx="12205356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	L’enregistrement 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vidéo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et le support de la présentation seront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accessibles pendant une durée de 15 jours après la réunion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d’information préalable. 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	Observations et suggestions à envoyer par courrier ou mail, </a:t>
            </a:r>
          </a:p>
          <a:p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 avant le </a:t>
            </a:r>
            <a:r>
              <a:rPr lang="fr-FR" sz="2700" b="1" u="sng" dirty="0">
                <a:solidFill>
                  <a:srgbClr val="0A3F63"/>
                </a:solidFill>
                <a:latin typeface="Hanken Grotesk" pitchFamily="2" charset="0"/>
              </a:rPr>
              <a:t>2 Octobre 2026 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: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Au collège communal d’Eghezée : </a:t>
            </a: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43, route de Gembloux B-5310 Eghezée</a:t>
            </a: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urbanisme@eghezee.be</a:t>
            </a:r>
          </a:p>
          <a:p>
            <a:pPr lvl="3"/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Au demandeur, Maisons </a:t>
            </a:r>
            <a:r>
              <a:rPr lang="fr-FR" sz="2700" b="1" dirty="0" err="1">
                <a:solidFill>
                  <a:srgbClr val="0A3F63"/>
                </a:solidFill>
                <a:latin typeface="Hanken Grotesk" pitchFamily="2" charset="0"/>
              </a:rPr>
              <a:t>Baijot</a:t>
            </a:r>
            <a:r>
              <a:rPr lang="fr-FR" sz="2700" b="1" dirty="0">
                <a:solidFill>
                  <a:srgbClr val="0A3F63"/>
                </a:solidFill>
                <a:latin typeface="Hanken Grotesk" pitchFamily="2" charset="0"/>
              </a:rPr>
              <a:t> : </a:t>
            </a: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38, rue de </a:t>
            </a:r>
            <a:r>
              <a:rPr lang="fr-FR" sz="2700" dirty="0" err="1">
                <a:solidFill>
                  <a:srgbClr val="0A3F63"/>
                </a:solidFill>
                <a:latin typeface="Hanken Grotesk" pitchFamily="2" charset="0"/>
              </a:rPr>
              <a:t>Malvoisin</a:t>
            </a: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B-5575 </a:t>
            </a:r>
            <a:r>
              <a:rPr lang="fr-FR" sz="2700" dirty="0" err="1">
                <a:solidFill>
                  <a:srgbClr val="0A3F63"/>
                </a:solidFill>
                <a:latin typeface="Hanken Grotesk" pitchFamily="2" charset="0"/>
              </a:rPr>
              <a:t>Patignies</a:t>
            </a: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0A3F63"/>
                </a:solidFill>
                <a:latin typeface="Hanken Grotesk" pitchFamily="2" charset="0"/>
              </a:rPr>
              <a:t>               </a:t>
            </a:r>
            <a:r>
              <a:rPr lang="fr-FR" sz="2700" dirty="0" err="1">
                <a:solidFill>
                  <a:srgbClr val="0A3F63"/>
                </a:solidFill>
                <a:latin typeface="Hanken Grotesk" pitchFamily="2" charset="0"/>
              </a:rPr>
              <a:t>l.dacos@maisonsbaijot.com</a:t>
            </a: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lvl="3"/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2486025" lvl="3" indent="-428625">
              <a:buFont typeface="Arial" panose="020B0604020202020204" pitchFamily="34" charset="0"/>
              <a:buChar char="•"/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  <a:p>
            <a:pPr marL="1800225" lvl="2" indent="-428625">
              <a:buSzPct val="300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endParaRPr lang="fr-FR" sz="2700" dirty="0">
              <a:solidFill>
                <a:srgbClr val="0A3F63"/>
              </a:solidFill>
              <a:latin typeface="Hanken Grotesk" pitchFamily="2" charset="0"/>
            </a:endParaRPr>
          </a:p>
        </p:txBody>
      </p:sp>
      <p:pic>
        <p:nvPicPr>
          <p:cNvPr id="5" name="Graphique 4" descr="Enveloppe">
            <a:extLst>
              <a:ext uri="{FF2B5EF4-FFF2-40B4-BE49-F238E27FC236}">
                <a16:creationId xmlns:a16="http://schemas.microsoft.com/office/drawing/2014/main" id="{5455E81F-660A-F6F2-B63C-7D44DFB9EA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3340" y="3415308"/>
            <a:ext cx="720942" cy="720942"/>
          </a:xfrm>
          <a:prstGeom prst="rect">
            <a:avLst/>
          </a:prstGeom>
        </p:spPr>
      </p:pic>
      <p:pic>
        <p:nvPicPr>
          <p:cNvPr id="10" name="Graphique 9" descr="Enveloppe ouverte">
            <a:extLst>
              <a:ext uri="{FF2B5EF4-FFF2-40B4-BE49-F238E27FC236}">
                <a16:creationId xmlns:a16="http://schemas.microsoft.com/office/drawing/2014/main" id="{EAE53EA3-CFD8-E0E3-E528-E23226936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7616" y="5683560"/>
            <a:ext cx="720942" cy="720942"/>
          </a:xfrm>
          <a:prstGeom prst="rect">
            <a:avLst/>
          </a:prstGeom>
        </p:spPr>
      </p:pic>
      <p:pic>
        <p:nvPicPr>
          <p:cNvPr id="12" name="Graphique 11" descr="Courrier">
            <a:extLst>
              <a:ext uri="{FF2B5EF4-FFF2-40B4-BE49-F238E27FC236}">
                <a16:creationId xmlns:a16="http://schemas.microsoft.com/office/drawing/2014/main" id="{3396DB74-38AE-FFF1-55B9-ECB7DA74FD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7616" y="6474786"/>
            <a:ext cx="720942" cy="720942"/>
          </a:xfrm>
          <a:prstGeom prst="rect">
            <a:avLst/>
          </a:prstGeom>
        </p:spPr>
      </p:pic>
      <p:pic>
        <p:nvPicPr>
          <p:cNvPr id="15" name="Graphique 14" descr="Enveloppe ouverte">
            <a:extLst>
              <a:ext uri="{FF2B5EF4-FFF2-40B4-BE49-F238E27FC236}">
                <a16:creationId xmlns:a16="http://schemas.microsoft.com/office/drawing/2014/main" id="{369D8D21-F582-A877-4817-129BF31EC6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7616" y="8094966"/>
            <a:ext cx="720942" cy="720942"/>
          </a:xfrm>
          <a:prstGeom prst="rect">
            <a:avLst/>
          </a:prstGeom>
        </p:spPr>
      </p:pic>
      <p:pic>
        <p:nvPicPr>
          <p:cNvPr id="16" name="Graphique 15" descr="Courrier">
            <a:extLst>
              <a:ext uri="{FF2B5EF4-FFF2-40B4-BE49-F238E27FC236}">
                <a16:creationId xmlns:a16="http://schemas.microsoft.com/office/drawing/2014/main" id="{C84BD298-631D-9314-7CDD-D0D400DE6B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7616" y="8959062"/>
            <a:ext cx="720942" cy="720942"/>
          </a:xfrm>
          <a:prstGeom prst="rect">
            <a:avLst/>
          </a:prstGeom>
        </p:spPr>
      </p:pic>
      <p:pic>
        <p:nvPicPr>
          <p:cNvPr id="4" name="Graphique 3" descr="Caméra vidéo">
            <a:extLst>
              <a:ext uri="{FF2B5EF4-FFF2-40B4-BE49-F238E27FC236}">
                <a16:creationId xmlns:a16="http://schemas.microsoft.com/office/drawing/2014/main" id="{0A4B66C9-908F-37C2-9552-5BF1C1E95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3340" y="1903140"/>
            <a:ext cx="723600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30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27456" y="8828370"/>
            <a:ext cx="4305300" cy="1104900"/>
          </a:xfrm>
          <a:custGeom>
            <a:avLst/>
            <a:gdLst/>
            <a:ahLst/>
            <a:cxnLst/>
            <a:rect l="l" t="t" r="r" b="b"/>
            <a:pathLst>
              <a:path w="8610600" h="2209800">
                <a:moveTo>
                  <a:pt x="0" y="0"/>
                </a:moveTo>
                <a:lnTo>
                  <a:pt x="8610600" y="0"/>
                </a:lnTo>
                <a:lnTo>
                  <a:pt x="8610600" y="2209800"/>
                </a:ln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3" name="Freeform 3"/>
          <p:cNvSpPr/>
          <p:nvPr/>
        </p:nvSpPr>
        <p:spPr>
          <a:xfrm>
            <a:off x="5458978" y="2755307"/>
            <a:ext cx="6865773" cy="7431901"/>
          </a:xfrm>
          <a:custGeom>
            <a:avLst/>
            <a:gdLst/>
            <a:ahLst/>
            <a:cxnLst/>
            <a:rect l="l" t="t" r="r" b="b"/>
            <a:pathLst>
              <a:path w="13731545" h="14863801">
                <a:moveTo>
                  <a:pt x="0" y="0"/>
                </a:moveTo>
                <a:lnTo>
                  <a:pt x="13731545" y="0"/>
                </a:lnTo>
                <a:lnTo>
                  <a:pt x="13731545" y="14863800"/>
                </a:lnTo>
                <a:lnTo>
                  <a:pt x="0" y="14863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sp>
        <p:nvSpPr>
          <p:cNvPr id="4" name="TextBox 4"/>
          <p:cNvSpPr txBox="1"/>
          <p:nvPr/>
        </p:nvSpPr>
        <p:spPr>
          <a:xfrm>
            <a:off x="1989601" y="1117302"/>
            <a:ext cx="14594720" cy="1667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000"/>
              </a:lnSpc>
            </a:pPr>
            <a:r>
              <a:rPr lang="en-US" sz="100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QUESTIONS/RÉPONSES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18376" y="8891150"/>
            <a:ext cx="1236155" cy="1088127"/>
          </a:xfrm>
          <a:custGeom>
            <a:avLst/>
            <a:gdLst/>
            <a:ahLst/>
            <a:cxnLst/>
            <a:rect l="l" t="t" r="r" b="b"/>
            <a:pathLst>
              <a:path w="2472309" h="2176253">
                <a:moveTo>
                  <a:pt x="0" y="0"/>
                </a:moveTo>
                <a:lnTo>
                  <a:pt x="2472309" y="0"/>
                </a:lnTo>
                <a:lnTo>
                  <a:pt x="2472309" y="2176253"/>
                </a:lnTo>
                <a:lnTo>
                  <a:pt x="0" y="2176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532463" y="8782669"/>
            <a:ext cx="1137161" cy="1137161"/>
            <a:chOff x="0" y="0"/>
            <a:chExt cx="1137158" cy="11371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7158" cy="1137301"/>
            </a:xfrm>
            <a:custGeom>
              <a:avLst/>
              <a:gdLst/>
              <a:ahLst/>
              <a:cxnLst/>
              <a:rect l="l" t="t" r="r" b="b"/>
              <a:pathLst>
                <a:path w="1137158" h="1137301">
                  <a:moveTo>
                    <a:pt x="1061720" y="75438"/>
                  </a:moveTo>
                  <a:cubicBezTo>
                    <a:pt x="1055751" y="69469"/>
                    <a:pt x="1049528" y="63754"/>
                    <a:pt x="1043051" y="58420"/>
                  </a:cubicBezTo>
                  <a:cubicBezTo>
                    <a:pt x="1036574" y="53086"/>
                    <a:pt x="1029716" y="48006"/>
                    <a:pt x="1022731" y="43307"/>
                  </a:cubicBezTo>
                  <a:cubicBezTo>
                    <a:pt x="1015746" y="38608"/>
                    <a:pt x="1008507" y="34290"/>
                    <a:pt x="1001014" y="30353"/>
                  </a:cubicBezTo>
                  <a:cubicBezTo>
                    <a:pt x="993521" y="26416"/>
                    <a:pt x="985901" y="22733"/>
                    <a:pt x="978154" y="19558"/>
                  </a:cubicBezTo>
                  <a:cubicBezTo>
                    <a:pt x="970407" y="16383"/>
                    <a:pt x="962406" y="13462"/>
                    <a:pt x="954405" y="11049"/>
                  </a:cubicBezTo>
                  <a:cubicBezTo>
                    <a:pt x="946404" y="8636"/>
                    <a:pt x="938022" y="6604"/>
                    <a:pt x="929767" y="4953"/>
                  </a:cubicBezTo>
                  <a:cubicBezTo>
                    <a:pt x="921512" y="3302"/>
                    <a:pt x="913130" y="2032"/>
                    <a:pt x="904748" y="1270"/>
                  </a:cubicBezTo>
                  <a:cubicBezTo>
                    <a:pt x="896366" y="508"/>
                    <a:pt x="887984" y="0"/>
                    <a:pt x="879475" y="0"/>
                  </a:cubicBezTo>
                  <a:cubicBezTo>
                    <a:pt x="870966" y="0"/>
                    <a:pt x="862584" y="381"/>
                    <a:pt x="854202" y="1270"/>
                  </a:cubicBezTo>
                  <a:cubicBezTo>
                    <a:pt x="845820" y="2159"/>
                    <a:pt x="837438" y="3302"/>
                    <a:pt x="829183" y="4953"/>
                  </a:cubicBezTo>
                  <a:cubicBezTo>
                    <a:pt x="820928" y="6604"/>
                    <a:pt x="812673" y="8636"/>
                    <a:pt x="804672" y="11049"/>
                  </a:cubicBezTo>
                  <a:cubicBezTo>
                    <a:pt x="796671" y="13462"/>
                    <a:pt x="788670" y="16383"/>
                    <a:pt x="780923" y="19558"/>
                  </a:cubicBezTo>
                  <a:cubicBezTo>
                    <a:pt x="773176" y="22733"/>
                    <a:pt x="765556" y="26416"/>
                    <a:pt x="758063" y="30353"/>
                  </a:cubicBezTo>
                  <a:cubicBezTo>
                    <a:pt x="750570" y="34290"/>
                    <a:pt x="743458" y="38608"/>
                    <a:pt x="736346" y="43307"/>
                  </a:cubicBezTo>
                  <a:cubicBezTo>
                    <a:pt x="729234" y="48006"/>
                    <a:pt x="722503" y="52959"/>
                    <a:pt x="716026" y="58420"/>
                  </a:cubicBezTo>
                  <a:cubicBezTo>
                    <a:pt x="709549" y="63881"/>
                    <a:pt x="703199" y="69469"/>
                    <a:pt x="697357" y="75438"/>
                  </a:cubicBezTo>
                  <a:cubicBezTo>
                    <a:pt x="678815" y="94488"/>
                    <a:pt x="663575" y="115824"/>
                    <a:pt x="651383" y="139446"/>
                  </a:cubicBezTo>
                  <a:cubicBezTo>
                    <a:pt x="639191" y="163068"/>
                    <a:pt x="630936" y="187960"/>
                    <a:pt x="626237" y="214122"/>
                  </a:cubicBezTo>
                  <a:lnTo>
                    <a:pt x="190119" y="760222"/>
                  </a:lnTo>
                  <a:cubicBezTo>
                    <a:pt x="188087" y="762762"/>
                    <a:pt x="186563" y="765683"/>
                    <a:pt x="185547" y="768731"/>
                  </a:cubicBezTo>
                  <a:cubicBezTo>
                    <a:pt x="184531" y="771779"/>
                    <a:pt x="184150" y="775081"/>
                    <a:pt x="184277" y="778383"/>
                  </a:cubicBezTo>
                  <a:cubicBezTo>
                    <a:pt x="184404" y="781685"/>
                    <a:pt x="185166" y="784733"/>
                    <a:pt x="186563" y="787781"/>
                  </a:cubicBezTo>
                  <a:cubicBezTo>
                    <a:pt x="187960" y="790829"/>
                    <a:pt x="189738" y="793369"/>
                    <a:pt x="192024" y="795782"/>
                  </a:cubicBezTo>
                  <a:lnTo>
                    <a:pt x="215011" y="818769"/>
                  </a:lnTo>
                  <a:lnTo>
                    <a:pt x="162814" y="870712"/>
                  </a:lnTo>
                  <a:cubicBezTo>
                    <a:pt x="157607" y="875919"/>
                    <a:pt x="153416" y="881761"/>
                    <a:pt x="149987" y="888238"/>
                  </a:cubicBezTo>
                  <a:cubicBezTo>
                    <a:pt x="146558" y="894715"/>
                    <a:pt x="144272" y="901573"/>
                    <a:pt x="142875" y="908685"/>
                  </a:cubicBezTo>
                  <a:cubicBezTo>
                    <a:pt x="141478" y="915797"/>
                    <a:pt x="141224" y="923163"/>
                    <a:pt x="142113" y="930402"/>
                  </a:cubicBezTo>
                  <a:cubicBezTo>
                    <a:pt x="143002" y="937641"/>
                    <a:pt x="144780" y="944626"/>
                    <a:pt x="147701" y="951357"/>
                  </a:cubicBezTo>
                  <a:lnTo>
                    <a:pt x="7239" y="1092200"/>
                  </a:lnTo>
                  <a:cubicBezTo>
                    <a:pt x="4826" y="1094740"/>
                    <a:pt x="3048" y="1097661"/>
                    <a:pt x="1778" y="1100836"/>
                  </a:cubicBezTo>
                  <a:cubicBezTo>
                    <a:pt x="508" y="1104011"/>
                    <a:pt x="0" y="1107440"/>
                    <a:pt x="0" y="1110869"/>
                  </a:cubicBezTo>
                  <a:cubicBezTo>
                    <a:pt x="0" y="1114298"/>
                    <a:pt x="762" y="1117600"/>
                    <a:pt x="2159" y="1120902"/>
                  </a:cubicBezTo>
                  <a:cubicBezTo>
                    <a:pt x="3556" y="1124204"/>
                    <a:pt x="5461" y="1126871"/>
                    <a:pt x="7874" y="1129411"/>
                  </a:cubicBezTo>
                  <a:cubicBezTo>
                    <a:pt x="10287" y="1131951"/>
                    <a:pt x="13208" y="1133729"/>
                    <a:pt x="16383" y="1135126"/>
                  </a:cubicBezTo>
                  <a:cubicBezTo>
                    <a:pt x="19558" y="1136523"/>
                    <a:pt x="22860" y="1137158"/>
                    <a:pt x="26416" y="1137285"/>
                  </a:cubicBezTo>
                  <a:cubicBezTo>
                    <a:pt x="29972" y="1137412"/>
                    <a:pt x="33274" y="1136777"/>
                    <a:pt x="36449" y="1135507"/>
                  </a:cubicBezTo>
                  <a:cubicBezTo>
                    <a:pt x="39624" y="1134237"/>
                    <a:pt x="42545" y="1132459"/>
                    <a:pt x="45085" y="1130046"/>
                  </a:cubicBezTo>
                  <a:lnTo>
                    <a:pt x="185674" y="989203"/>
                  </a:lnTo>
                  <a:cubicBezTo>
                    <a:pt x="192405" y="992251"/>
                    <a:pt x="199390" y="994156"/>
                    <a:pt x="206629" y="995045"/>
                  </a:cubicBezTo>
                  <a:cubicBezTo>
                    <a:pt x="213868" y="995934"/>
                    <a:pt x="221107" y="995680"/>
                    <a:pt x="228346" y="994283"/>
                  </a:cubicBezTo>
                  <a:cubicBezTo>
                    <a:pt x="235585" y="992886"/>
                    <a:pt x="242443" y="990600"/>
                    <a:pt x="248920" y="987171"/>
                  </a:cubicBezTo>
                  <a:cubicBezTo>
                    <a:pt x="255397" y="983742"/>
                    <a:pt x="261239" y="979424"/>
                    <a:pt x="266319" y="974217"/>
                  </a:cubicBezTo>
                  <a:lnTo>
                    <a:pt x="318516" y="922020"/>
                  </a:lnTo>
                  <a:lnTo>
                    <a:pt x="341503" y="945007"/>
                  </a:lnTo>
                  <a:cubicBezTo>
                    <a:pt x="343789" y="947293"/>
                    <a:pt x="346456" y="949198"/>
                    <a:pt x="349504" y="950468"/>
                  </a:cubicBezTo>
                  <a:cubicBezTo>
                    <a:pt x="352552" y="951738"/>
                    <a:pt x="355600" y="952627"/>
                    <a:pt x="358902" y="952754"/>
                  </a:cubicBezTo>
                  <a:cubicBezTo>
                    <a:pt x="362204" y="952881"/>
                    <a:pt x="365379" y="952500"/>
                    <a:pt x="368554" y="951484"/>
                  </a:cubicBezTo>
                  <a:cubicBezTo>
                    <a:pt x="371729" y="950468"/>
                    <a:pt x="374523" y="948944"/>
                    <a:pt x="377063" y="946912"/>
                  </a:cubicBezTo>
                  <a:lnTo>
                    <a:pt x="923036" y="510921"/>
                  </a:lnTo>
                  <a:cubicBezTo>
                    <a:pt x="949198" y="506222"/>
                    <a:pt x="974090" y="497967"/>
                    <a:pt x="997712" y="485775"/>
                  </a:cubicBezTo>
                  <a:cubicBezTo>
                    <a:pt x="1021334" y="473583"/>
                    <a:pt x="1042670" y="458343"/>
                    <a:pt x="1061720" y="439801"/>
                  </a:cubicBezTo>
                  <a:cubicBezTo>
                    <a:pt x="1067689" y="433832"/>
                    <a:pt x="1073404" y="427609"/>
                    <a:pt x="1078738" y="421132"/>
                  </a:cubicBezTo>
                  <a:cubicBezTo>
                    <a:pt x="1084072" y="414655"/>
                    <a:pt x="1089152" y="407797"/>
                    <a:pt x="1093851" y="400812"/>
                  </a:cubicBezTo>
                  <a:cubicBezTo>
                    <a:pt x="1098550" y="393827"/>
                    <a:pt x="1102868" y="386588"/>
                    <a:pt x="1106805" y="379095"/>
                  </a:cubicBezTo>
                  <a:cubicBezTo>
                    <a:pt x="1110742" y="371602"/>
                    <a:pt x="1114425" y="363982"/>
                    <a:pt x="1117600" y="356235"/>
                  </a:cubicBezTo>
                  <a:cubicBezTo>
                    <a:pt x="1120775" y="348488"/>
                    <a:pt x="1123696" y="340487"/>
                    <a:pt x="1126109" y="332486"/>
                  </a:cubicBezTo>
                  <a:cubicBezTo>
                    <a:pt x="1128522" y="324485"/>
                    <a:pt x="1130554" y="316230"/>
                    <a:pt x="1132205" y="307975"/>
                  </a:cubicBezTo>
                  <a:cubicBezTo>
                    <a:pt x="1133856" y="299720"/>
                    <a:pt x="1135126" y="291338"/>
                    <a:pt x="1135888" y="282956"/>
                  </a:cubicBezTo>
                  <a:cubicBezTo>
                    <a:pt x="1136650" y="274574"/>
                    <a:pt x="1137158" y="266192"/>
                    <a:pt x="1137158" y="257683"/>
                  </a:cubicBezTo>
                  <a:cubicBezTo>
                    <a:pt x="1137158" y="249174"/>
                    <a:pt x="1136777" y="240792"/>
                    <a:pt x="1135888" y="232410"/>
                  </a:cubicBezTo>
                  <a:cubicBezTo>
                    <a:pt x="1134999" y="224028"/>
                    <a:pt x="1133856" y="215646"/>
                    <a:pt x="1132205" y="207391"/>
                  </a:cubicBezTo>
                  <a:cubicBezTo>
                    <a:pt x="1130554" y="199136"/>
                    <a:pt x="1128522" y="190881"/>
                    <a:pt x="1126109" y="182880"/>
                  </a:cubicBezTo>
                  <a:cubicBezTo>
                    <a:pt x="1123696" y="174879"/>
                    <a:pt x="1120775" y="166878"/>
                    <a:pt x="1117600" y="159131"/>
                  </a:cubicBezTo>
                  <a:cubicBezTo>
                    <a:pt x="1114425" y="151384"/>
                    <a:pt x="1110742" y="143764"/>
                    <a:pt x="1106805" y="136271"/>
                  </a:cubicBezTo>
                  <a:cubicBezTo>
                    <a:pt x="1102868" y="128778"/>
                    <a:pt x="1098550" y="121666"/>
                    <a:pt x="1093851" y="114554"/>
                  </a:cubicBezTo>
                  <a:cubicBezTo>
                    <a:pt x="1089152" y="107442"/>
                    <a:pt x="1084199" y="100711"/>
                    <a:pt x="1078738" y="94234"/>
                  </a:cubicBezTo>
                  <a:cubicBezTo>
                    <a:pt x="1073277" y="87757"/>
                    <a:pt x="1067689" y="81407"/>
                    <a:pt x="1061720" y="75565"/>
                  </a:cubicBezTo>
                  <a:close/>
                  <a:moveTo>
                    <a:pt x="228600" y="936244"/>
                  </a:moveTo>
                  <a:cubicBezTo>
                    <a:pt x="226695" y="938149"/>
                    <a:pt x="224663" y="939546"/>
                    <a:pt x="222250" y="940562"/>
                  </a:cubicBezTo>
                  <a:cubicBezTo>
                    <a:pt x="219837" y="941578"/>
                    <a:pt x="217297" y="942086"/>
                    <a:pt x="214757" y="942086"/>
                  </a:cubicBezTo>
                  <a:cubicBezTo>
                    <a:pt x="212217" y="942086"/>
                    <a:pt x="209677" y="941578"/>
                    <a:pt x="207264" y="940562"/>
                  </a:cubicBezTo>
                  <a:cubicBezTo>
                    <a:pt x="204851" y="939546"/>
                    <a:pt x="202692" y="938149"/>
                    <a:pt x="200914" y="936244"/>
                  </a:cubicBezTo>
                  <a:cubicBezTo>
                    <a:pt x="199136" y="934339"/>
                    <a:pt x="197612" y="932307"/>
                    <a:pt x="196596" y="929894"/>
                  </a:cubicBezTo>
                  <a:cubicBezTo>
                    <a:pt x="195580" y="927481"/>
                    <a:pt x="195072" y="924941"/>
                    <a:pt x="195072" y="922401"/>
                  </a:cubicBezTo>
                  <a:cubicBezTo>
                    <a:pt x="195072" y="919861"/>
                    <a:pt x="195580" y="917321"/>
                    <a:pt x="196596" y="914908"/>
                  </a:cubicBezTo>
                  <a:cubicBezTo>
                    <a:pt x="197612" y="912495"/>
                    <a:pt x="199009" y="910336"/>
                    <a:pt x="200914" y="908558"/>
                  </a:cubicBezTo>
                  <a:lnTo>
                    <a:pt x="252857" y="856615"/>
                  </a:lnTo>
                  <a:lnTo>
                    <a:pt x="280797" y="884555"/>
                  </a:lnTo>
                  <a:lnTo>
                    <a:pt x="228600" y="936244"/>
                  </a:lnTo>
                  <a:close/>
                  <a:moveTo>
                    <a:pt x="362331" y="890143"/>
                  </a:moveTo>
                  <a:lnTo>
                    <a:pt x="246761" y="774827"/>
                  </a:lnTo>
                  <a:lnTo>
                    <a:pt x="652907" y="266192"/>
                  </a:lnTo>
                  <a:lnTo>
                    <a:pt x="870966" y="484251"/>
                  </a:lnTo>
                  <a:lnTo>
                    <a:pt x="362331" y="890143"/>
                  </a:lnTo>
                  <a:close/>
                  <a:moveTo>
                    <a:pt x="979043" y="435610"/>
                  </a:moveTo>
                  <a:cubicBezTo>
                    <a:pt x="960374" y="446024"/>
                    <a:pt x="940689" y="453263"/>
                    <a:pt x="919861" y="457454"/>
                  </a:cubicBezTo>
                  <a:lnTo>
                    <a:pt x="799719" y="337439"/>
                  </a:lnTo>
                  <a:lnTo>
                    <a:pt x="679577" y="217297"/>
                  </a:lnTo>
                  <a:cubicBezTo>
                    <a:pt x="683768" y="196469"/>
                    <a:pt x="691134" y="176657"/>
                    <a:pt x="701421" y="158115"/>
                  </a:cubicBezTo>
                  <a:lnTo>
                    <a:pt x="701421" y="157861"/>
                  </a:lnTo>
                  <a:lnTo>
                    <a:pt x="979170" y="435610"/>
                  </a:lnTo>
                  <a:lnTo>
                    <a:pt x="979170" y="435610"/>
                  </a:lnTo>
                  <a:close/>
                  <a:moveTo>
                    <a:pt x="1024001" y="401955"/>
                  </a:moveTo>
                  <a:cubicBezTo>
                    <a:pt x="1023493" y="402336"/>
                    <a:pt x="1022985" y="402717"/>
                    <a:pt x="1022604" y="403225"/>
                  </a:cubicBezTo>
                  <a:lnTo>
                    <a:pt x="733933" y="114554"/>
                  </a:lnTo>
                  <a:cubicBezTo>
                    <a:pt x="734441" y="114046"/>
                    <a:pt x="734822" y="113538"/>
                    <a:pt x="735203" y="113157"/>
                  </a:cubicBezTo>
                  <a:cubicBezTo>
                    <a:pt x="739902" y="108458"/>
                    <a:pt x="744855" y="103886"/>
                    <a:pt x="750062" y="99695"/>
                  </a:cubicBezTo>
                  <a:cubicBezTo>
                    <a:pt x="755269" y="95504"/>
                    <a:pt x="760603" y="91440"/>
                    <a:pt x="766191" y="87757"/>
                  </a:cubicBezTo>
                  <a:cubicBezTo>
                    <a:pt x="771779" y="84074"/>
                    <a:pt x="777494" y="80645"/>
                    <a:pt x="783336" y="77470"/>
                  </a:cubicBezTo>
                  <a:cubicBezTo>
                    <a:pt x="789178" y="74295"/>
                    <a:pt x="795274" y="71501"/>
                    <a:pt x="801497" y="68834"/>
                  </a:cubicBezTo>
                  <a:cubicBezTo>
                    <a:pt x="807720" y="66167"/>
                    <a:pt x="813943" y="64008"/>
                    <a:pt x="820420" y="62103"/>
                  </a:cubicBezTo>
                  <a:cubicBezTo>
                    <a:pt x="826897" y="60198"/>
                    <a:pt x="833247" y="58547"/>
                    <a:pt x="839851" y="57277"/>
                  </a:cubicBezTo>
                  <a:cubicBezTo>
                    <a:pt x="846455" y="56007"/>
                    <a:pt x="853059" y="54991"/>
                    <a:pt x="859663" y="54356"/>
                  </a:cubicBezTo>
                  <a:cubicBezTo>
                    <a:pt x="866267" y="53721"/>
                    <a:pt x="872998" y="53340"/>
                    <a:pt x="879729" y="53340"/>
                  </a:cubicBezTo>
                  <a:cubicBezTo>
                    <a:pt x="886460" y="53340"/>
                    <a:pt x="893064" y="53721"/>
                    <a:pt x="899795" y="54356"/>
                  </a:cubicBezTo>
                  <a:cubicBezTo>
                    <a:pt x="906526" y="54991"/>
                    <a:pt x="913130" y="56007"/>
                    <a:pt x="919607" y="57277"/>
                  </a:cubicBezTo>
                  <a:cubicBezTo>
                    <a:pt x="926084" y="58547"/>
                    <a:pt x="932688" y="60198"/>
                    <a:pt x="939038" y="62103"/>
                  </a:cubicBezTo>
                  <a:cubicBezTo>
                    <a:pt x="945388" y="64008"/>
                    <a:pt x="951738" y="66294"/>
                    <a:pt x="957961" y="68834"/>
                  </a:cubicBezTo>
                  <a:cubicBezTo>
                    <a:pt x="964184" y="71374"/>
                    <a:pt x="970153" y="74295"/>
                    <a:pt x="976122" y="77470"/>
                  </a:cubicBezTo>
                  <a:cubicBezTo>
                    <a:pt x="982091" y="80645"/>
                    <a:pt x="987806" y="84074"/>
                    <a:pt x="993267" y="87757"/>
                  </a:cubicBezTo>
                  <a:cubicBezTo>
                    <a:pt x="998728" y="91440"/>
                    <a:pt x="1004189" y="95504"/>
                    <a:pt x="1009396" y="99695"/>
                  </a:cubicBezTo>
                  <a:cubicBezTo>
                    <a:pt x="1014603" y="103886"/>
                    <a:pt x="1019556" y="108458"/>
                    <a:pt x="1024255" y="113157"/>
                  </a:cubicBezTo>
                  <a:cubicBezTo>
                    <a:pt x="1028954" y="117856"/>
                    <a:pt x="1033526" y="122809"/>
                    <a:pt x="1037717" y="128016"/>
                  </a:cubicBezTo>
                  <a:cubicBezTo>
                    <a:pt x="1041908" y="133223"/>
                    <a:pt x="1045972" y="138557"/>
                    <a:pt x="1049655" y="144145"/>
                  </a:cubicBezTo>
                  <a:cubicBezTo>
                    <a:pt x="1053338" y="149733"/>
                    <a:pt x="1056767" y="155448"/>
                    <a:pt x="1059942" y="161290"/>
                  </a:cubicBezTo>
                  <a:cubicBezTo>
                    <a:pt x="1063117" y="167132"/>
                    <a:pt x="1065911" y="173228"/>
                    <a:pt x="1068578" y="179451"/>
                  </a:cubicBezTo>
                  <a:cubicBezTo>
                    <a:pt x="1071245" y="185674"/>
                    <a:pt x="1073404" y="191897"/>
                    <a:pt x="1075309" y="198374"/>
                  </a:cubicBezTo>
                  <a:cubicBezTo>
                    <a:pt x="1077214" y="204851"/>
                    <a:pt x="1078865" y="211201"/>
                    <a:pt x="1080135" y="217805"/>
                  </a:cubicBezTo>
                  <a:cubicBezTo>
                    <a:pt x="1081405" y="224409"/>
                    <a:pt x="1082421" y="231013"/>
                    <a:pt x="1083056" y="237617"/>
                  </a:cubicBezTo>
                  <a:cubicBezTo>
                    <a:pt x="1083691" y="244221"/>
                    <a:pt x="1084072" y="250952"/>
                    <a:pt x="1084072" y="257683"/>
                  </a:cubicBezTo>
                  <a:cubicBezTo>
                    <a:pt x="1084072" y="264414"/>
                    <a:pt x="1083691" y="271018"/>
                    <a:pt x="1083056" y="277749"/>
                  </a:cubicBezTo>
                  <a:cubicBezTo>
                    <a:pt x="1082421" y="284480"/>
                    <a:pt x="1081405" y="291084"/>
                    <a:pt x="1080135" y="297561"/>
                  </a:cubicBezTo>
                  <a:cubicBezTo>
                    <a:pt x="1078865" y="304038"/>
                    <a:pt x="1077214" y="310642"/>
                    <a:pt x="1075309" y="316992"/>
                  </a:cubicBezTo>
                  <a:cubicBezTo>
                    <a:pt x="1073404" y="323342"/>
                    <a:pt x="1071118" y="329692"/>
                    <a:pt x="1068578" y="335915"/>
                  </a:cubicBezTo>
                  <a:cubicBezTo>
                    <a:pt x="1066038" y="342138"/>
                    <a:pt x="1063117" y="348107"/>
                    <a:pt x="1059942" y="354076"/>
                  </a:cubicBezTo>
                  <a:cubicBezTo>
                    <a:pt x="1056767" y="360045"/>
                    <a:pt x="1053338" y="365760"/>
                    <a:pt x="1049655" y="371221"/>
                  </a:cubicBezTo>
                  <a:cubicBezTo>
                    <a:pt x="1045972" y="376682"/>
                    <a:pt x="1041908" y="382143"/>
                    <a:pt x="1037717" y="387350"/>
                  </a:cubicBezTo>
                  <a:cubicBezTo>
                    <a:pt x="1033526" y="392557"/>
                    <a:pt x="1028954" y="397510"/>
                    <a:pt x="1024255" y="402209"/>
                  </a:cubicBezTo>
                  <a:lnTo>
                    <a:pt x="1024128" y="401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627456" y="8828370"/>
            <a:ext cx="4305300" cy="1104900"/>
          </a:xfrm>
          <a:custGeom>
            <a:avLst/>
            <a:gdLst/>
            <a:ahLst/>
            <a:cxnLst/>
            <a:rect l="l" t="t" r="r" b="b"/>
            <a:pathLst>
              <a:path w="8610600" h="2209800">
                <a:moveTo>
                  <a:pt x="0" y="0"/>
                </a:moveTo>
                <a:lnTo>
                  <a:pt x="8610600" y="0"/>
                </a:lnTo>
                <a:lnTo>
                  <a:pt x="8610600" y="2209800"/>
                </a:ln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681879" y="8954262"/>
            <a:ext cx="1105986" cy="965435"/>
            <a:chOff x="0" y="0"/>
            <a:chExt cx="1105980" cy="9654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6043" cy="965454"/>
            </a:xfrm>
            <a:custGeom>
              <a:avLst/>
              <a:gdLst/>
              <a:ahLst/>
              <a:cxnLst/>
              <a:rect l="l" t="t" r="r" b="b"/>
              <a:pathLst>
                <a:path w="1106043" h="965454">
                  <a:moveTo>
                    <a:pt x="0" y="965454"/>
                  </a:moveTo>
                  <a:lnTo>
                    <a:pt x="1106043" y="965454"/>
                  </a:lnTo>
                  <a:lnTo>
                    <a:pt x="11060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531596" y="8782365"/>
            <a:ext cx="1137333" cy="1137333"/>
            <a:chOff x="0" y="0"/>
            <a:chExt cx="1137323" cy="11373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7285" cy="1137285"/>
            </a:xfrm>
            <a:custGeom>
              <a:avLst/>
              <a:gdLst/>
              <a:ahLst/>
              <a:cxnLst/>
              <a:rect l="l" t="t" r="r" b="b"/>
              <a:pathLst>
                <a:path w="1137285" h="1137285">
                  <a:moveTo>
                    <a:pt x="0" y="1137285"/>
                  </a:moveTo>
                  <a:lnTo>
                    <a:pt x="1137285" y="1137285"/>
                  </a:lnTo>
                  <a:lnTo>
                    <a:pt x="1137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70620" y="2075412"/>
            <a:ext cx="13383559" cy="881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99"/>
              </a:lnSpc>
            </a:pPr>
            <a:r>
              <a:rPr lang="en-US" sz="1099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LES INTERVENANTS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89030" y="6572812"/>
            <a:ext cx="8239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64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0620" y="3769198"/>
            <a:ext cx="7583426" cy="3731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Porteur de projet </a:t>
            </a: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MAISONS BAIJOT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Lionel Dacos - Directeur général  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BUREAU D’ETUDES SAVOIE SA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Tracy Dumma - Gestionnaire de projet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Gregory Savoie - Administrateur délégué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31596" y="3769198"/>
            <a:ext cx="7604879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61FF"/>
                </a:solidFill>
                <a:latin typeface="Roboto Bold"/>
                <a:ea typeface="Roboto Bold"/>
                <a:cs typeface="Roboto Bold"/>
                <a:sym typeface="Roboto Bold"/>
              </a:rPr>
              <a:t>Bureau désigné pour réaliser l’étude d’incidences sur l’environnement (EIE) </a:t>
            </a:r>
          </a:p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IMPACT SRL </a:t>
            </a:r>
          </a:p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Stéphane Mottiaux - Administrateur délégué 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81451" y="8937155"/>
            <a:ext cx="1236155" cy="1088127"/>
          </a:xfrm>
          <a:custGeom>
            <a:avLst/>
            <a:gdLst/>
            <a:ahLst/>
            <a:cxnLst/>
            <a:rect l="l" t="t" r="r" b="b"/>
            <a:pathLst>
              <a:path w="2472309" h="2176253">
                <a:moveTo>
                  <a:pt x="0" y="0"/>
                </a:moveTo>
                <a:lnTo>
                  <a:pt x="2472309" y="0"/>
                </a:lnTo>
                <a:lnTo>
                  <a:pt x="2472309" y="2176253"/>
                </a:lnTo>
                <a:lnTo>
                  <a:pt x="0" y="2176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495538" y="8828675"/>
            <a:ext cx="1137161" cy="1137161"/>
            <a:chOff x="0" y="0"/>
            <a:chExt cx="1137158" cy="11371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7158" cy="1137301"/>
            </a:xfrm>
            <a:custGeom>
              <a:avLst/>
              <a:gdLst/>
              <a:ahLst/>
              <a:cxnLst/>
              <a:rect l="l" t="t" r="r" b="b"/>
              <a:pathLst>
                <a:path w="1137158" h="1137301">
                  <a:moveTo>
                    <a:pt x="1061720" y="75438"/>
                  </a:moveTo>
                  <a:cubicBezTo>
                    <a:pt x="1055751" y="69469"/>
                    <a:pt x="1049528" y="63754"/>
                    <a:pt x="1043051" y="58420"/>
                  </a:cubicBezTo>
                  <a:cubicBezTo>
                    <a:pt x="1036574" y="53086"/>
                    <a:pt x="1029716" y="48006"/>
                    <a:pt x="1022731" y="43307"/>
                  </a:cubicBezTo>
                  <a:cubicBezTo>
                    <a:pt x="1015746" y="38608"/>
                    <a:pt x="1008507" y="34290"/>
                    <a:pt x="1001014" y="30353"/>
                  </a:cubicBezTo>
                  <a:cubicBezTo>
                    <a:pt x="993521" y="26416"/>
                    <a:pt x="985901" y="22733"/>
                    <a:pt x="978154" y="19558"/>
                  </a:cubicBezTo>
                  <a:cubicBezTo>
                    <a:pt x="970407" y="16383"/>
                    <a:pt x="962406" y="13462"/>
                    <a:pt x="954405" y="11049"/>
                  </a:cubicBezTo>
                  <a:cubicBezTo>
                    <a:pt x="946404" y="8636"/>
                    <a:pt x="938022" y="6604"/>
                    <a:pt x="929767" y="4953"/>
                  </a:cubicBezTo>
                  <a:cubicBezTo>
                    <a:pt x="921512" y="3302"/>
                    <a:pt x="913130" y="2032"/>
                    <a:pt x="904748" y="1270"/>
                  </a:cubicBezTo>
                  <a:cubicBezTo>
                    <a:pt x="896366" y="508"/>
                    <a:pt x="887984" y="0"/>
                    <a:pt x="879475" y="0"/>
                  </a:cubicBezTo>
                  <a:cubicBezTo>
                    <a:pt x="870966" y="0"/>
                    <a:pt x="862584" y="381"/>
                    <a:pt x="854202" y="1270"/>
                  </a:cubicBezTo>
                  <a:cubicBezTo>
                    <a:pt x="845820" y="2159"/>
                    <a:pt x="837438" y="3302"/>
                    <a:pt x="829183" y="4953"/>
                  </a:cubicBezTo>
                  <a:cubicBezTo>
                    <a:pt x="820928" y="6604"/>
                    <a:pt x="812673" y="8636"/>
                    <a:pt x="804672" y="11049"/>
                  </a:cubicBezTo>
                  <a:cubicBezTo>
                    <a:pt x="796671" y="13462"/>
                    <a:pt x="788670" y="16383"/>
                    <a:pt x="780923" y="19558"/>
                  </a:cubicBezTo>
                  <a:cubicBezTo>
                    <a:pt x="773176" y="22733"/>
                    <a:pt x="765556" y="26416"/>
                    <a:pt x="758063" y="30353"/>
                  </a:cubicBezTo>
                  <a:cubicBezTo>
                    <a:pt x="750570" y="34290"/>
                    <a:pt x="743458" y="38608"/>
                    <a:pt x="736346" y="43307"/>
                  </a:cubicBezTo>
                  <a:cubicBezTo>
                    <a:pt x="729234" y="48006"/>
                    <a:pt x="722503" y="52959"/>
                    <a:pt x="716026" y="58420"/>
                  </a:cubicBezTo>
                  <a:cubicBezTo>
                    <a:pt x="709549" y="63881"/>
                    <a:pt x="703199" y="69469"/>
                    <a:pt x="697357" y="75438"/>
                  </a:cubicBezTo>
                  <a:cubicBezTo>
                    <a:pt x="678815" y="94488"/>
                    <a:pt x="663575" y="115824"/>
                    <a:pt x="651383" y="139446"/>
                  </a:cubicBezTo>
                  <a:cubicBezTo>
                    <a:pt x="639191" y="163068"/>
                    <a:pt x="630936" y="187960"/>
                    <a:pt x="626237" y="214122"/>
                  </a:cubicBezTo>
                  <a:lnTo>
                    <a:pt x="190119" y="760222"/>
                  </a:lnTo>
                  <a:cubicBezTo>
                    <a:pt x="188087" y="762762"/>
                    <a:pt x="186563" y="765683"/>
                    <a:pt x="185547" y="768731"/>
                  </a:cubicBezTo>
                  <a:cubicBezTo>
                    <a:pt x="184531" y="771779"/>
                    <a:pt x="184150" y="775081"/>
                    <a:pt x="184277" y="778383"/>
                  </a:cubicBezTo>
                  <a:cubicBezTo>
                    <a:pt x="184404" y="781685"/>
                    <a:pt x="185166" y="784733"/>
                    <a:pt x="186563" y="787781"/>
                  </a:cubicBezTo>
                  <a:cubicBezTo>
                    <a:pt x="187960" y="790829"/>
                    <a:pt x="189738" y="793369"/>
                    <a:pt x="192024" y="795782"/>
                  </a:cubicBezTo>
                  <a:lnTo>
                    <a:pt x="215011" y="818769"/>
                  </a:lnTo>
                  <a:lnTo>
                    <a:pt x="162814" y="870712"/>
                  </a:lnTo>
                  <a:cubicBezTo>
                    <a:pt x="157607" y="875919"/>
                    <a:pt x="153416" y="881761"/>
                    <a:pt x="149987" y="888238"/>
                  </a:cubicBezTo>
                  <a:cubicBezTo>
                    <a:pt x="146558" y="894715"/>
                    <a:pt x="144272" y="901573"/>
                    <a:pt x="142875" y="908685"/>
                  </a:cubicBezTo>
                  <a:cubicBezTo>
                    <a:pt x="141478" y="915797"/>
                    <a:pt x="141224" y="923163"/>
                    <a:pt x="142113" y="930402"/>
                  </a:cubicBezTo>
                  <a:cubicBezTo>
                    <a:pt x="143002" y="937641"/>
                    <a:pt x="144780" y="944626"/>
                    <a:pt x="147701" y="951357"/>
                  </a:cubicBezTo>
                  <a:lnTo>
                    <a:pt x="7239" y="1092200"/>
                  </a:lnTo>
                  <a:cubicBezTo>
                    <a:pt x="4826" y="1094740"/>
                    <a:pt x="3048" y="1097661"/>
                    <a:pt x="1778" y="1100836"/>
                  </a:cubicBezTo>
                  <a:cubicBezTo>
                    <a:pt x="508" y="1104011"/>
                    <a:pt x="0" y="1107440"/>
                    <a:pt x="0" y="1110869"/>
                  </a:cubicBezTo>
                  <a:cubicBezTo>
                    <a:pt x="0" y="1114298"/>
                    <a:pt x="762" y="1117600"/>
                    <a:pt x="2159" y="1120902"/>
                  </a:cubicBezTo>
                  <a:cubicBezTo>
                    <a:pt x="3556" y="1124204"/>
                    <a:pt x="5461" y="1126871"/>
                    <a:pt x="7874" y="1129411"/>
                  </a:cubicBezTo>
                  <a:cubicBezTo>
                    <a:pt x="10287" y="1131951"/>
                    <a:pt x="13208" y="1133729"/>
                    <a:pt x="16383" y="1135126"/>
                  </a:cubicBezTo>
                  <a:cubicBezTo>
                    <a:pt x="19558" y="1136523"/>
                    <a:pt x="22860" y="1137158"/>
                    <a:pt x="26416" y="1137285"/>
                  </a:cubicBezTo>
                  <a:cubicBezTo>
                    <a:pt x="29972" y="1137412"/>
                    <a:pt x="33274" y="1136777"/>
                    <a:pt x="36449" y="1135507"/>
                  </a:cubicBezTo>
                  <a:cubicBezTo>
                    <a:pt x="39624" y="1134237"/>
                    <a:pt x="42545" y="1132459"/>
                    <a:pt x="45085" y="1130046"/>
                  </a:cubicBezTo>
                  <a:lnTo>
                    <a:pt x="185674" y="989203"/>
                  </a:lnTo>
                  <a:cubicBezTo>
                    <a:pt x="192405" y="992251"/>
                    <a:pt x="199390" y="994156"/>
                    <a:pt x="206629" y="995045"/>
                  </a:cubicBezTo>
                  <a:cubicBezTo>
                    <a:pt x="213868" y="995934"/>
                    <a:pt x="221107" y="995680"/>
                    <a:pt x="228346" y="994283"/>
                  </a:cubicBezTo>
                  <a:cubicBezTo>
                    <a:pt x="235585" y="992886"/>
                    <a:pt x="242443" y="990600"/>
                    <a:pt x="248920" y="987171"/>
                  </a:cubicBezTo>
                  <a:cubicBezTo>
                    <a:pt x="255397" y="983742"/>
                    <a:pt x="261239" y="979424"/>
                    <a:pt x="266319" y="974217"/>
                  </a:cubicBezTo>
                  <a:lnTo>
                    <a:pt x="318516" y="922020"/>
                  </a:lnTo>
                  <a:lnTo>
                    <a:pt x="341503" y="945007"/>
                  </a:lnTo>
                  <a:cubicBezTo>
                    <a:pt x="343789" y="947293"/>
                    <a:pt x="346456" y="949198"/>
                    <a:pt x="349504" y="950468"/>
                  </a:cubicBezTo>
                  <a:cubicBezTo>
                    <a:pt x="352552" y="951738"/>
                    <a:pt x="355600" y="952627"/>
                    <a:pt x="358902" y="952754"/>
                  </a:cubicBezTo>
                  <a:cubicBezTo>
                    <a:pt x="362204" y="952881"/>
                    <a:pt x="365379" y="952500"/>
                    <a:pt x="368554" y="951484"/>
                  </a:cubicBezTo>
                  <a:cubicBezTo>
                    <a:pt x="371729" y="950468"/>
                    <a:pt x="374523" y="948944"/>
                    <a:pt x="377063" y="946912"/>
                  </a:cubicBezTo>
                  <a:lnTo>
                    <a:pt x="923036" y="510921"/>
                  </a:lnTo>
                  <a:cubicBezTo>
                    <a:pt x="949198" y="506222"/>
                    <a:pt x="974090" y="497967"/>
                    <a:pt x="997712" y="485775"/>
                  </a:cubicBezTo>
                  <a:cubicBezTo>
                    <a:pt x="1021334" y="473583"/>
                    <a:pt x="1042670" y="458343"/>
                    <a:pt x="1061720" y="439801"/>
                  </a:cubicBezTo>
                  <a:cubicBezTo>
                    <a:pt x="1067689" y="433832"/>
                    <a:pt x="1073404" y="427609"/>
                    <a:pt x="1078738" y="421132"/>
                  </a:cubicBezTo>
                  <a:cubicBezTo>
                    <a:pt x="1084072" y="414655"/>
                    <a:pt x="1089152" y="407797"/>
                    <a:pt x="1093851" y="400812"/>
                  </a:cubicBezTo>
                  <a:cubicBezTo>
                    <a:pt x="1098550" y="393827"/>
                    <a:pt x="1102868" y="386588"/>
                    <a:pt x="1106805" y="379095"/>
                  </a:cubicBezTo>
                  <a:cubicBezTo>
                    <a:pt x="1110742" y="371602"/>
                    <a:pt x="1114425" y="363982"/>
                    <a:pt x="1117600" y="356235"/>
                  </a:cubicBezTo>
                  <a:cubicBezTo>
                    <a:pt x="1120775" y="348488"/>
                    <a:pt x="1123696" y="340487"/>
                    <a:pt x="1126109" y="332486"/>
                  </a:cubicBezTo>
                  <a:cubicBezTo>
                    <a:pt x="1128522" y="324485"/>
                    <a:pt x="1130554" y="316230"/>
                    <a:pt x="1132205" y="307975"/>
                  </a:cubicBezTo>
                  <a:cubicBezTo>
                    <a:pt x="1133856" y="299720"/>
                    <a:pt x="1135126" y="291338"/>
                    <a:pt x="1135888" y="282956"/>
                  </a:cubicBezTo>
                  <a:cubicBezTo>
                    <a:pt x="1136650" y="274574"/>
                    <a:pt x="1137158" y="266192"/>
                    <a:pt x="1137158" y="257683"/>
                  </a:cubicBezTo>
                  <a:cubicBezTo>
                    <a:pt x="1137158" y="249174"/>
                    <a:pt x="1136777" y="240792"/>
                    <a:pt x="1135888" y="232410"/>
                  </a:cubicBezTo>
                  <a:cubicBezTo>
                    <a:pt x="1134999" y="224028"/>
                    <a:pt x="1133856" y="215646"/>
                    <a:pt x="1132205" y="207391"/>
                  </a:cubicBezTo>
                  <a:cubicBezTo>
                    <a:pt x="1130554" y="199136"/>
                    <a:pt x="1128522" y="190881"/>
                    <a:pt x="1126109" y="182880"/>
                  </a:cubicBezTo>
                  <a:cubicBezTo>
                    <a:pt x="1123696" y="174879"/>
                    <a:pt x="1120775" y="166878"/>
                    <a:pt x="1117600" y="159131"/>
                  </a:cubicBezTo>
                  <a:cubicBezTo>
                    <a:pt x="1114425" y="151384"/>
                    <a:pt x="1110742" y="143764"/>
                    <a:pt x="1106805" y="136271"/>
                  </a:cubicBezTo>
                  <a:cubicBezTo>
                    <a:pt x="1102868" y="128778"/>
                    <a:pt x="1098550" y="121666"/>
                    <a:pt x="1093851" y="114554"/>
                  </a:cubicBezTo>
                  <a:cubicBezTo>
                    <a:pt x="1089152" y="107442"/>
                    <a:pt x="1084199" y="100711"/>
                    <a:pt x="1078738" y="94234"/>
                  </a:cubicBezTo>
                  <a:cubicBezTo>
                    <a:pt x="1073277" y="87757"/>
                    <a:pt x="1067689" y="81407"/>
                    <a:pt x="1061720" y="75565"/>
                  </a:cubicBezTo>
                  <a:close/>
                  <a:moveTo>
                    <a:pt x="228600" y="936244"/>
                  </a:moveTo>
                  <a:cubicBezTo>
                    <a:pt x="226695" y="938149"/>
                    <a:pt x="224663" y="939546"/>
                    <a:pt x="222250" y="940562"/>
                  </a:cubicBezTo>
                  <a:cubicBezTo>
                    <a:pt x="219837" y="941578"/>
                    <a:pt x="217297" y="942086"/>
                    <a:pt x="214757" y="942086"/>
                  </a:cubicBezTo>
                  <a:cubicBezTo>
                    <a:pt x="212217" y="942086"/>
                    <a:pt x="209677" y="941578"/>
                    <a:pt x="207264" y="940562"/>
                  </a:cubicBezTo>
                  <a:cubicBezTo>
                    <a:pt x="204851" y="939546"/>
                    <a:pt x="202692" y="938149"/>
                    <a:pt x="200914" y="936244"/>
                  </a:cubicBezTo>
                  <a:cubicBezTo>
                    <a:pt x="199136" y="934339"/>
                    <a:pt x="197612" y="932307"/>
                    <a:pt x="196596" y="929894"/>
                  </a:cubicBezTo>
                  <a:cubicBezTo>
                    <a:pt x="195580" y="927481"/>
                    <a:pt x="195072" y="924941"/>
                    <a:pt x="195072" y="922401"/>
                  </a:cubicBezTo>
                  <a:cubicBezTo>
                    <a:pt x="195072" y="919861"/>
                    <a:pt x="195580" y="917321"/>
                    <a:pt x="196596" y="914908"/>
                  </a:cubicBezTo>
                  <a:cubicBezTo>
                    <a:pt x="197612" y="912495"/>
                    <a:pt x="199009" y="910336"/>
                    <a:pt x="200914" y="908558"/>
                  </a:cubicBezTo>
                  <a:lnTo>
                    <a:pt x="252857" y="856615"/>
                  </a:lnTo>
                  <a:lnTo>
                    <a:pt x="280797" y="884555"/>
                  </a:lnTo>
                  <a:lnTo>
                    <a:pt x="228600" y="936244"/>
                  </a:lnTo>
                  <a:close/>
                  <a:moveTo>
                    <a:pt x="362331" y="890143"/>
                  </a:moveTo>
                  <a:lnTo>
                    <a:pt x="246761" y="774827"/>
                  </a:lnTo>
                  <a:lnTo>
                    <a:pt x="652907" y="266192"/>
                  </a:lnTo>
                  <a:lnTo>
                    <a:pt x="870966" y="484251"/>
                  </a:lnTo>
                  <a:lnTo>
                    <a:pt x="362331" y="890143"/>
                  </a:lnTo>
                  <a:close/>
                  <a:moveTo>
                    <a:pt x="979043" y="435610"/>
                  </a:moveTo>
                  <a:cubicBezTo>
                    <a:pt x="960374" y="446024"/>
                    <a:pt x="940689" y="453263"/>
                    <a:pt x="919861" y="457454"/>
                  </a:cubicBezTo>
                  <a:lnTo>
                    <a:pt x="799719" y="337439"/>
                  </a:lnTo>
                  <a:lnTo>
                    <a:pt x="679577" y="217297"/>
                  </a:lnTo>
                  <a:cubicBezTo>
                    <a:pt x="683768" y="196469"/>
                    <a:pt x="691134" y="176657"/>
                    <a:pt x="701421" y="158115"/>
                  </a:cubicBezTo>
                  <a:lnTo>
                    <a:pt x="701421" y="157861"/>
                  </a:lnTo>
                  <a:lnTo>
                    <a:pt x="979170" y="435610"/>
                  </a:lnTo>
                  <a:lnTo>
                    <a:pt x="979170" y="435610"/>
                  </a:lnTo>
                  <a:close/>
                  <a:moveTo>
                    <a:pt x="1024001" y="401955"/>
                  </a:moveTo>
                  <a:cubicBezTo>
                    <a:pt x="1023493" y="402336"/>
                    <a:pt x="1022985" y="402717"/>
                    <a:pt x="1022604" y="403225"/>
                  </a:cubicBezTo>
                  <a:lnTo>
                    <a:pt x="733933" y="114554"/>
                  </a:lnTo>
                  <a:cubicBezTo>
                    <a:pt x="734441" y="114046"/>
                    <a:pt x="734822" y="113538"/>
                    <a:pt x="735203" y="113157"/>
                  </a:cubicBezTo>
                  <a:cubicBezTo>
                    <a:pt x="739902" y="108458"/>
                    <a:pt x="744855" y="103886"/>
                    <a:pt x="750062" y="99695"/>
                  </a:cubicBezTo>
                  <a:cubicBezTo>
                    <a:pt x="755269" y="95504"/>
                    <a:pt x="760603" y="91440"/>
                    <a:pt x="766191" y="87757"/>
                  </a:cubicBezTo>
                  <a:cubicBezTo>
                    <a:pt x="771779" y="84074"/>
                    <a:pt x="777494" y="80645"/>
                    <a:pt x="783336" y="77470"/>
                  </a:cubicBezTo>
                  <a:cubicBezTo>
                    <a:pt x="789178" y="74295"/>
                    <a:pt x="795274" y="71501"/>
                    <a:pt x="801497" y="68834"/>
                  </a:cubicBezTo>
                  <a:cubicBezTo>
                    <a:pt x="807720" y="66167"/>
                    <a:pt x="813943" y="64008"/>
                    <a:pt x="820420" y="62103"/>
                  </a:cubicBezTo>
                  <a:cubicBezTo>
                    <a:pt x="826897" y="60198"/>
                    <a:pt x="833247" y="58547"/>
                    <a:pt x="839851" y="57277"/>
                  </a:cubicBezTo>
                  <a:cubicBezTo>
                    <a:pt x="846455" y="56007"/>
                    <a:pt x="853059" y="54991"/>
                    <a:pt x="859663" y="54356"/>
                  </a:cubicBezTo>
                  <a:cubicBezTo>
                    <a:pt x="866267" y="53721"/>
                    <a:pt x="872998" y="53340"/>
                    <a:pt x="879729" y="53340"/>
                  </a:cubicBezTo>
                  <a:cubicBezTo>
                    <a:pt x="886460" y="53340"/>
                    <a:pt x="893064" y="53721"/>
                    <a:pt x="899795" y="54356"/>
                  </a:cubicBezTo>
                  <a:cubicBezTo>
                    <a:pt x="906526" y="54991"/>
                    <a:pt x="913130" y="56007"/>
                    <a:pt x="919607" y="57277"/>
                  </a:cubicBezTo>
                  <a:cubicBezTo>
                    <a:pt x="926084" y="58547"/>
                    <a:pt x="932688" y="60198"/>
                    <a:pt x="939038" y="62103"/>
                  </a:cubicBezTo>
                  <a:cubicBezTo>
                    <a:pt x="945388" y="64008"/>
                    <a:pt x="951738" y="66294"/>
                    <a:pt x="957961" y="68834"/>
                  </a:cubicBezTo>
                  <a:cubicBezTo>
                    <a:pt x="964184" y="71374"/>
                    <a:pt x="970153" y="74295"/>
                    <a:pt x="976122" y="77470"/>
                  </a:cubicBezTo>
                  <a:cubicBezTo>
                    <a:pt x="982091" y="80645"/>
                    <a:pt x="987806" y="84074"/>
                    <a:pt x="993267" y="87757"/>
                  </a:cubicBezTo>
                  <a:cubicBezTo>
                    <a:pt x="998728" y="91440"/>
                    <a:pt x="1004189" y="95504"/>
                    <a:pt x="1009396" y="99695"/>
                  </a:cubicBezTo>
                  <a:cubicBezTo>
                    <a:pt x="1014603" y="103886"/>
                    <a:pt x="1019556" y="108458"/>
                    <a:pt x="1024255" y="113157"/>
                  </a:cubicBezTo>
                  <a:cubicBezTo>
                    <a:pt x="1028954" y="117856"/>
                    <a:pt x="1033526" y="122809"/>
                    <a:pt x="1037717" y="128016"/>
                  </a:cubicBezTo>
                  <a:cubicBezTo>
                    <a:pt x="1041908" y="133223"/>
                    <a:pt x="1045972" y="138557"/>
                    <a:pt x="1049655" y="144145"/>
                  </a:cubicBezTo>
                  <a:cubicBezTo>
                    <a:pt x="1053338" y="149733"/>
                    <a:pt x="1056767" y="155448"/>
                    <a:pt x="1059942" y="161290"/>
                  </a:cubicBezTo>
                  <a:cubicBezTo>
                    <a:pt x="1063117" y="167132"/>
                    <a:pt x="1065911" y="173228"/>
                    <a:pt x="1068578" y="179451"/>
                  </a:cubicBezTo>
                  <a:cubicBezTo>
                    <a:pt x="1071245" y="185674"/>
                    <a:pt x="1073404" y="191897"/>
                    <a:pt x="1075309" y="198374"/>
                  </a:cubicBezTo>
                  <a:cubicBezTo>
                    <a:pt x="1077214" y="204851"/>
                    <a:pt x="1078865" y="211201"/>
                    <a:pt x="1080135" y="217805"/>
                  </a:cubicBezTo>
                  <a:cubicBezTo>
                    <a:pt x="1081405" y="224409"/>
                    <a:pt x="1082421" y="231013"/>
                    <a:pt x="1083056" y="237617"/>
                  </a:cubicBezTo>
                  <a:cubicBezTo>
                    <a:pt x="1083691" y="244221"/>
                    <a:pt x="1084072" y="250952"/>
                    <a:pt x="1084072" y="257683"/>
                  </a:cubicBezTo>
                  <a:cubicBezTo>
                    <a:pt x="1084072" y="264414"/>
                    <a:pt x="1083691" y="271018"/>
                    <a:pt x="1083056" y="277749"/>
                  </a:cubicBezTo>
                  <a:cubicBezTo>
                    <a:pt x="1082421" y="284480"/>
                    <a:pt x="1081405" y="291084"/>
                    <a:pt x="1080135" y="297561"/>
                  </a:cubicBezTo>
                  <a:cubicBezTo>
                    <a:pt x="1078865" y="304038"/>
                    <a:pt x="1077214" y="310642"/>
                    <a:pt x="1075309" y="316992"/>
                  </a:cubicBezTo>
                  <a:cubicBezTo>
                    <a:pt x="1073404" y="323342"/>
                    <a:pt x="1071118" y="329692"/>
                    <a:pt x="1068578" y="335915"/>
                  </a:cubicBezTo>
                  <a:cubicBezTo>
                    <a:pt x="1066038" y="342138"/>
                    <a:pt x="1063117" y="348107"/>
                    <a:pt x="1059942" y="354076"/>
                  </a:cubicBezTo>
                  <a:cubicBezTo>
                    <a:pt x="1056767" y="360045"/>
                    <a:pt x="1053338" y="365760"/>
                    <a:pt x="1049655" y="371221"/>
                  </a:cubicBezTo>
                  <a:cubicBezTo>
                    <a:pt x="1045972" y="376682"/>
                    <a:pt x="1041908" y="382143"/>
                    <a:pt x="1037717" y="387350"/>
                  </a:cubicBezTo>
                  <a:cubicBezTo>
                    <a:pt x="1033526" y="392557"/>
                    <a:pt x="1028954" y="397510"/>
                    <a:pt x="1024255" y="402209"/>
                  </a:cubicBezTo>
                  <a:lnTo>
                    <a:pt x="1024128" y="401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627456" y="8828370"/>
            <a:ext cx="4305300" cy="1104900"/>
          </a:xfrm>
          <a:custGeom>
            <a:avLst/>
            <a:gdLst/>
            <a:ahLst/>
            <a:cxnLst/>
            <a:rect l="l" t="t" r="r" b="b"/>
            <a:pathLst>
              <a:path w="8610600" h="2209800">
                <a:moveTo>
                  <a:pt x="0" y="0"/>
                </a:moveTo>
                <a:lnTo>
                  <a:pt x="8610600" y="0"/>
                </a:lnTo>
                <a:lnTo>
                  <a:pt x="8610600" y="2209800"/>
                </a:ln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sz="900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448381" y="8828675"/>
            <a:ext cx="1302560" cy="1137028"/>
            <a:chOff x="0" y="0"/>
            <a:chExt cx="1105980" cy="9654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6043" cy="965454"/>
            </a:xfrm>
            <a:custGeom>
              <a:avLst/>
              <a:gdLst/>
              <a:ahLst/>
              <a:cxnLst/>
              <a:rect l="l" t="t" r="r" b="b"/>
              <a:pathLst>
                <a:path w="1106043" h="965454">
                  <a:moveTo>
                    <a:pt x="0" y="965454"/>
                  </a:moveTo>
                  <a:lnTo>
                    <a:pt x="1106043" y="965454"/>
                  </a:lnTo>
                  <a:lnTo>
                    <a:pt x="11060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494671" y="8828370"/>
            <a:ext cx="1137333" cy="1137333"/>
            <a:chOff x="0" y="0"/>
            <a:chExt cx="1137323" cy="11373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7285" cy="1137285"/>
            </a:xfrm>
            <a:custGeom>
              <a:avLst/>
              <a:gdLst/>
              <a:ahLst/>
              <a:cxnLst/>
              <a:rect l="l" t="t" r="r" b="b"/>
              <a:pathLst>
                <a:path w="1137285" h="1137285">
                  <a:moveTo>
                    <a:pt x="0" y="1137285"/>
                  </a:moveTo>
                  <a:lnTo>
                    <a:pt x="1137285" y="1137285"/>
                  </a:lnTo>
                  <a:lnTo>
                    <a:pt x="1137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sz="9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86732" y="465187"/>
            <a:ext cx="13514537" cy="3731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7"/>
              </a:lnSpc>
            </a:pPr>
            <a:r>
              <a:rPr lang="en-US" sz="89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POUR RETROUVER LES PRÉSENTATIONS DE CETTE RIP </a:t>
            </a:r>
          </a:p>
        </p:txBody>
      </p:sp>
      <p:pic>
        <p:nvPicPr>
          <p:cNvPr id="12" name="Image 11" descr="image007.jpg">
            <a:extLst>
              <a:ext uri="{FF2B5EF4-FFF2-40B4-BE49-F238E27FC236}">
                <a16:creationId xmlns:a16="http://schemas.microsoft.com/office/drawing/2014/main" id="{FCE36A4E-1426-51D6-4846-AFAEEFF3B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471" y="4489823"/>
            <a:ext cx="3200400" cy="3200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1709</Words>
  <Application>Microsoft Office PowerPoint</Application>
  <PresentationFormat>Personnalisé</PresentationFormat>
  <Paragraphs>340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6" baseType="lpstr">
      <vt:lpstr>Hanken Grotesk SemiBold</vt:lpstr>
      <vt:lpstr>Hanken Grotesk ExtraBold</vt:lpstr>
      <vt:lpstr>Anton</vt:lpstr>
      <vt:lpstr>Arial</vt:lpstr>
      <vt:lpstr>Roboto</vt:lpstr>
      <vt:lpstr>Montserrat</vt:lpstr>
      <vt:lpstr>Poppins Bold</vt:lpstr>
      <vt:lpstr>Montserrat Medium</vt:lpstr>
      <vt:lpstr>Calibri</vt:lpstr>
      <vt:lpstr>Poppins</vt:lpstr>
      <vt:lpstr>Hanken Grotesk</vt:lpstr>
      <vt:lpstr>Wingdings</vt:lpstr>
      <vt:lpstr>Roboto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Project</dc:title>
  <dc:creator>Eloïse</dc:creator>
  <cp:lastModifiedBy>Fabrice Notte</cp:lastModifiedBy>
  <cp:revision>28</cp:revision>
  <dcterms:created xsi:type="dcterms:W3CDTF">2006-08-16T00:00:00Z</dcterms:created>
  <dcterms:modified xsi:type="dcterms:W3CDTF">2026-09-17T13:57:32Z</dcterms:modified>
  <dc:identifier>DAHUBvqtp9U</dc:identifier>
</cp:coreProperties>
</file>